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3.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4"/>
    <p:sldMasterId id="2147483711" r:id="rId5"/>
    <p:sldMasterId id="2147483734" r:id="rId6"/>
    <p:sldMasterId id="2147483756" r:id="rId7"/>
  </p:sldMasterIdLst>
  <p:notesMasterIdLst>
    <p:notesMasterId r:id="rId42"/>
  </p:notesMasterIdLst>
  <p:handoutMasterIdLst>
    <p:handoutMasterId r:id="rId43"/>
  </p:handoutMasterIdLst>
  <p:sldIdLst>
    <p:sldId id="496" r:id="rId8"/>
    <p:sldId id="490" r:id="rId9"/>
    <p:sldId id="503" r:id="rId10"/>
    <p:sldId id="498" r:id="rId11"/>
    <p:sldId id="499" r:id="rId12"/>
    <p:sldId id="502" r:id="rId13"/>
    <p:sldId id="504" r:id="rId14"/>
    <p:sldId id="507" r:id="rId15"/>
    <p:sldId id="514" r:id="rId16"/>
    <p:sldId id="509" r:id="rId17"/>
    <p:sldId id="515" r:id="rId18"/>
    <p:sldId id="508" r:id="rId19"/>
    <p:sldId id="540" r:id="rId20"/>
    <p:sldId id="511" r:id="rId21"/>
    <p:sldId id="512" r:id="rId22"/>
    <p:sldId id="517" r:id="rId23"/>
    <p:sldId id="519" r:id="rId24"/>
    <p:sldId id="544" r:id="rId25"/>
    <p:sldId id="521" r:id="rId26"/>
    <p:sldId id="523" r:id="rId27"/>
    <p:sldId id="524" r:id="rId28"/>
    <p:sldId id="526" r:id="rId29"/>
    <p:sldId id="527" r:id="rId30"/>
    <p:sldId id="525" r:id="rId31"/>
    <p:sldId id="528" r:id="rId32"/>
    <p:sldId id="529" r:id="rId33"/>
    <p:sldId id="530" r:id="rId34"/>
    <p:sldId id="531" r:id="rId35"/>
    <p:sldId id="542" r:id="rId36"/>
    <p:sldId id="535" r:id="rId37"/>
    <p:sldId id="536" r:id="rId38"/>
    <p:sldId id="477" r:id="rId39"/>
    <p:sldId id="543" r:id="rId40"/>
    <p:sldId id="537" r:id="rId41"/>
  </p:sldIdLst>
  <p:sldSz cx="12192000" cy="6858000"/>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521415D9-36F7-43E2-AB2F-B90AF26B5E84}">
      <p14:sectionLst xmlns:p14="http://schemas.microsoft.com/office/powerpoint/2010/main">
        <p14:section name="UX Summit Presentation" id="{E547DD1D-1E54-49F4-819D-3077FF42D31A}">
          <p14:sldIdLst>
            <p14:sldId id="496"/>
            <p14:sldId id="490"/>
            <p14:sldId id="503"/>
            <p14:sldId id="498"/>
            <p14:sldId id="499"/>
            <p14:sldId id="502"/>
            <p14:sldId id="504"/>
            <p14:sldId id="507"/>
            <p14:sldId id="514"/>
            <p14:sldId id="509"/>
            <p14:sldId id="515"/>
            <p14:sldId id="508"/>
            <p14:sldId id="540"/>
            <p14:sldId id="511"/>
            <p14:sldId id="512"/>
            <p14:sldId id="517"/>
            <p14:sldId id="519"/>
            <p14:sldId id="544"/>
            <p14:sldId id="521"/>
            <p14:sldId id="523"/>
            <p14:sldId id="524"/>
            <p14:sldId id="526"/>
            <p14:sldId id="527"/>
            <p14:sldId id="525"/>
            <p14:sldId id="528"/>
            <p14:sldId id="529"/>
            <p14:sldId id="530"/>
            <p14:sldId id="531"/>
            <p14:sldId id="542"/>
            <p14:sldId id="535"/>
            <p14:sldId id="536"/>
            <p14:sldId id="477"/>
            <p14:sldId id="543"/>
            <p14:sldId id="537"/>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B2FE281-B104-84F9-E8DB-5408519FBC41}" name="Ronna ten Brink" initials="RtB" userId="S::RTENBRINK@MITRE.ORG::4e8657ea-efe2-42cd-acd7-7b6b6c5f484d" providerId="AD"/>
  <p188:author id="{03F59B92-0214-766C-C413-495143ABF073}" name="Lucia Lykke" initials="LL" userId="S::llykke@mitre.org::85caedec-93b2-415c-8629-83b9cbaf85b7"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B31942"/>
    <a:srgbClr val="0A3161"/>
    <a:srgbClr val="FCEAEF"/>
    <a:srgbClr val="0079AD"/>
    <a:srgbClr val="00599C"/>
    <a:srgbClr val="009BDF"/>
    <a:srgbClr val="ECECEB"/>
    <a:srgbClr val="61913D"/>
    <a:srgbClr val="009FD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98" autoAdjust="0"/>
    <p:restoredTop sz="55399" autoAdjust="0"/>
  </p:normalViewPr>
  <p:slideViewPr>
    <p:cSldViewPr snapToGrid="0" snapToObjects="1">
      <p:cViewPr varScale="1">
        <p:scale>
          <a:sx n="58" d="100"/>
          <a:sy n="58" d="100"/>
        </p:scale>
        <p:origin x="2632" y="184"/>
      </p:cViewPr>
      <p:guideLst/>
    </p:cSldViewPr>
  </p:slideViewPr>
  <p:outlineViewPr>
    <p:cViewPr>
      <p:scale>
        <a:sx n="33" d="100"/>
        <a:sy n="33" d="100"/>
      </p:scale>
      <p:origin x="0" y="-15624"/>
    </p:cViewPr>
  </p:outlineViewPr>
  <p:notesTextViewPr>
    <p:cViewPr>
      <p:scale>
        <a:sx n="1" d="1"/>
        <a:sy n="1" d="1"/>
      </p:scale>
      <p:origin x="0" y="0"/>
    </p:cViewPr>
  </p:notesTextViewPr>
  <p:notesViewPr>
    <p:cSldViewPr snapToGrid="0" snapToObjects="1">
      <p:cViewPr varScale="1">
        <p:scale>
          <a:sx n="66" d="100"/>
          <a:sy n="66" d="100"/>
        </p:scale>
        <p:origin x="2772" y="5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handoutMaster" Target="handoutMasters/handoutMaster1.xml"/><Relationship Id="rId48" Type="http://schemas.microsoft.com/office/2018/10/relationships/authors" Target="authors.xml"/><Relationship Id="rId8" Type="http://schemas.openxmlformats.org/officeDocument/2006/relationships/slide" Target="slides/slide1.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theme" Target="theme/theme1.xml"/><Relationship Id="rId20" Type="http://schemas.openxmlformats.org/officeDocument/2006/relationships/slide" Target="slides/slide13.xml"/><Relationship Id="rId41" Type="http://schemas.openxmlformats.org/officeDocument/2006/relationships/slide" Target="slides/slide3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3FF3734-841F-424C-B18C-44186F4BCBF1}" type="datetimeFigureOut">
              <a:rPr lang="en-US" smtClean="0"/>
              <a:t>6/3/22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1150A5-5F0E-3742-8500-A40C98495B92}" type="slidenum">
              <a:rPr lang="en-US" smtClean="0"/>
              <a:t>‹#›</a:t>
            </a:fld>
            <a:endParaRPr lang="en-US"/>
          </a:p>
        </p:txBody>
      </p:sp>
    </p:spTree>
    <p:extLst>
      <p:ext uri="{BB962C8B-B14F-4D97-AF65-F5344CB8AC3E}">
        <p14:creationId xmlns:p14="http://schemas.microsoft.com/office/powerpoint/2010/main" val="2124171914"/>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jpeg>
</file>

<file path=ppt/media/image12.tiff>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jpg>
</file>

<file path=ppt/media/image3.jpeg>
</file>

<file path=ppt/media/image4.png>
</file>

<file path=ppt/media/image5.png>
</file>

<file path=ppt/media/image6.pn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DF9CF1-8D23-A44D-BA94-00A0F831414A}" type="datetimeFigureOut">
              <a:rPr lang="en-US" smtClean="0"/>
              <a:t>6/3/22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A621C9-9A53-B447-BED6-8A1239BBCD0B}" type="slidenum">
              <a:rPr lang="en-US" smtClean="0"/>
              <a:t>‹#›</a:t>
            </a:fld>
            <a:endParaRPr lang="en-US"/>
          </a:p>
        </p:txBody>
      </p:sp>
    </p:spTree>
    <p:extLst>
      <p:ext uri="{BB962C8B-B14F-4D97-AF65-F5344CB8AC3E}">
        <p14:creationId xmlns:p14="http://schemas.microsoft.com/office/powerpoint/2010/main" val="1812696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1</a:t>
            </a:fld>
            <a:endParaRPr lang="en-US"/>
          </a:p>
        </p:txBody>
      </p:sp>
    </p:spTree>
    <p:extLst>
      <p:ext uri="{BB962C8B-B14F-4D97-AF65-F5344CB8AC3E}">
        <p14:creationId xmlns:p14="http://schemas.microsoft.com/office/powerpoint/2010/main" val="1597260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11</a:t>
            </a:fld>
            <a:endParaRPr lang="en-US"/>
          </a:p>
        </p:txBody>
      </p:sp>
    </p:spTree>
    <p:extLst>
      <p:ext uri="{BB962C8B-B14F-4D97-AF65-F5344CB8AC3E}">
        <p14:creationId xmlns:p14="http://schemas.microsoft.com/office/powerpoint/2010/main" val="9654371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12</a:t>
            </a:fld>
            <a:endParaRPr lang="en-US"/>
          </a:p>
        </p:txBody>
      </p:sp>
    </p:spTree>
    <p:extLst>
      <p:ext uri="{BB962C8B-B14F-4D97-AF65-F5344CB8AC3E}">
        <p14:creationId xmlns:p14="http://schemas.microsoft.com/office/powerpoint/2010/main" val="29994300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13</a:t>
            </a:fld>
            <a:endParaRPr lang="en-US"/>
          </a:p>
        </p:txBody>
      </p:sp>
    </p:spTree>
    <p:extLst>
      <p:ext uri="{BB962C8B-B14F-4D97-AF65-F5344CB8AC3E}">
        <p14:creationId xmlns:p14="http://schemas.microsoft.com/office/powerpoint/2010/main" val="11484189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14</a:t>
            </a:fld>
            <a:endParaRPr lang="en-US"/>
          </a:p>
        </p:txBody>
      </p:sp>
    </p:spTree>
    <p:extLst>
      <p:ext uri="{BB962C8B-B14F-4D97-AF65-F5344CB8AC3E}">
        <p14:creationId xmlns:p14="http://schemas.microsoft.com/office/powerpoint/2010/main" val="33198650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15</a:t>
            </a:fld>
            <a:endParaRPr lang="en-US"/>
          </a:p>
        </p:txBody>
      </p:sp>
    </p:spTree>
    <p:extLst>
      <p:ext uri="{BB962C8B-B14F-4D97-AF65-F5344CB8AC3E}">
        <p14:creationId xmlns:p14="http://schemas.microsoft.com/office/powerpoint/2010/main" val="8660094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16</a:t>
            </a:fld>
            <a:endParaRPr lang="en-US"/>
          </a:p>
        </p:txBody>
      </p:sp>
    </p:spTree>
    <p:extLst>
      <p:ext uri="{BB962C8B-B14F-4D97-AF65-F5344CB8AC3E}">
        <p14:creationId xmlns:p14="http://schemas.microsoft.com/office/powerpoint/2010/main" val="12381103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17</a:t>
            </a:fld>
            <a:endParaRPr lang="en-US"/>
          </a:p>
        </p:txBody>
      </p:sp>
    </p:spTree>
    <p:extLst>
      <p:ext uri="{BB962C8B-B14F-4D97-AF65-F5344CB8AC3E}">
        <p14:creationId xmlns:p14="http://schemas.microsoft.com/office/powerpoint/2010/main" val="23827254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18</a:t>
            </a:fld>
            <a:endParaRPr lang="en-US"/>
          </a:p>
        </p:txBody>
      </p:sp>
    </p:spTree>
    <p:extLst>
      <p:ext uri="{BB962C8B-B14F-4D97-AF65-F5344CB8AC3E}">
        <p14:creationId xmlns:p14="http://schemas.microsoft.com/office/powerpoint/2010/main" val="17404666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endParaRPr kumimoji="0" lang="en-US"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5"/>
          </p:nvPr>
        </p:nvSpPr>
        <p:spPr/>
        <p:txBody>
          <a:bodyPr/>
          <a:lstStyle/>
          <a:p>
            <a:fld id="{B5A621C9-9A53-B447-BED6-8A1239BBCD0B}" type="slidenum">
              <a:rPr lang="en-US" smtClean="0"/>
              <a:t>19</a:t>
            </a:fld>
            <a:endParaRPr lang="en-US"/>
          </a:p>
        </p:txBody>
      </p:sp>
    </p:spTree>
    <p:extLst>
      <p:ext uri="{BB962C8B-B14F-4D97-AF65-F5344CB8AC3E}">
        <p14:creationId xmlns:p14="http://schemas.microsoft.com/office/powerpoint/2010/main" val="10516095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20</a:t>
            </a:fld>
            <a:endParaRPr lang="en-US"/>
          </a:p>
        </p:txBody>
      </p:sp>
    </p:spTree>
    <p:extLst>
      <p:ext uri="{BB962C8B-B14F-4D97-AF65-F5344CB8AC3E}">
        <p14:creationId xmlns:p14="http://schemas.microsoft.com/office/powerpoint/2010/main" val="30336461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i="0" dirty="0"/>
              <a:t>Image source: </a:t>
            </a:r>
            <a:r>
              <a:rPr lang="en-US" sz="1800" dirty="0">
                <a:effectLst/>
                <a:latin typeface="Calibri" panose="020F0502020204030204" pitchFamily="34" charset="0"/>
                <a:ea typeface="Calibri" panose="020F0502020204030204" pitchFamily="34" charset="0"/>
              </a:rPr>
              <a:t>Microsoft PPT stock image</a:t>
            </a:r>
            <a:endParaRPr lang="en-US" i="0" dirty="0"/>
          </a:p>
        </p:txBody>
      </p:sp>
      <p:sp>
        <p:nvSpPr>
          <p:cNvPr id="4" name="Slide Number Placeholder 3"/>
          <p:cNvSpPr>
            <a:spLocks noGrp="1"/>
          </p:cNvSpPr>
          <p:nvPr>
            <p:ph type="sldNum" sz="quarter" idx="10"/>
          </p:nvPr>
        </p:nvSpPr>
        <p:spPr/>
        <p:txBody>
          <a:bodyPr/>
          <a:lstStyle/>
          <a:p>
            <a:fld id="{B5A621C9-9A53-B447-BED6-8A1239BBCD0B}" type="slidenum">
              <a:rPr lang="en-US" smtClean="0"/>
              <a:t>2</a:t>
            </a:fld>
            <a:endParaRPr lang="en-US"/>
          </a:p>
        </p:txBody>
      </p:sp>
    </p:spTree>
    <p:extLst>
      <p:ext uri="{BB962C8B-B14F-4D97-AF65-F5344CB8AC3E}">
        <p14:creationId xmlns:p14="http://schemas.microsoft.com/office/powerpoint/2010/main" val="15821452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21</a:t>
            </a:fld>
            <a:endParaRPr lang="en-US"/>
          </a:p>
        </p:txBody>
      </p:sp>
    </p:spTree>
    <p:extLst>
      <p:ext uri="{BB962C8B-B14F-4D97-AF65-F5344CB8AC3E}">
        <p14:creationId xmlns:p14="http://schemas.microsoft.com/office/powerpoint/2010/main" val="28564026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22</a:t>
            </a:fld>
            <a:endParaRPr lang="en-US"/>
          </a:p>
        </p:txBody>
      </p:sp>
    </p:spTree>
    <p:extLst>
      <p:ext uri="{BB962C8B-B14F-4D97-AF65-F5344CB8AC3E}">
        <p14:creationId xmlns:p14="http://schemas.microsoft.com/office/powerpoint/2010/main" val="39396237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23</a:t>
            </a:fld>
            <a:endParaRPr lang="en-US"/>
          </a:p>
        </p:txBody>
      </p:sp>
    </p:spTree>
    <p:extLst>
      <p:ext uri="{BB962C8B-B14F-4D97-AF65-F5344CB8AC3E}">
        <p14:creationId xmlns:p14="http://schemas.microsoft.com/office/powerpoint/2010/main" val="34477712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24</a:t>
            </a:fld>
            <a:endParaRPr lang="en-US"/>
          </a:p>
        </p:txBody>
      </p:sp>
    </p:spTree>
    <p:extLst>
      <p:ext uri="{BB962C8B-B14F-4D97-AF65-F5344CB8AC3E}">
        <p14:creationId xmlns:p14="http://schemas.microsoft.com/office/powerpoint/2010/main" val="10556740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25</a:t>
            </a:fld>
            <a:endParaRPr lang="en-US"/>
          </a:p>
        </p:txBody>
      </p:sp>
    </p:spTree>
    <p:extLst>
      <p:ext uri="{BB962C8B-B14F-4D97-AF65-F5344CB8AC3E}">
        <p14:creationId xmlns:p14="http://schemas.microsoft.com/office/powerpoint/2010/main" val="32883201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26</a:t>
            </a:fld>
            <a:endParaRPr lang="en-US"/>
          </a:p>
        </p:txBody>
      </p:sp>
    </p:spTree>
    <p:extLst>
      <p:ext uri="{BB962C8B-B14F-4D97-AF65-F5344CB8AC3E}">
        <p14:creationId xmlns:p14="http://schemas.microsoft.com/office/powerpoint/2010/main" val="19341843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27</a:t>
            </a:fld>
            <a:endParaRPr lang="en-US"/>
          </a:p>
        </p:txBody>
      </p:sp>
    </p:spTree>
    <p:extLst>
      <p:ext uri="{BB962C8B-B14F-4D97-AF65-F5344CB8AC3E}">
        <p14:creationId xmlns:p14="http://schemas.microsoft.com/office/powerpoint/2010/main" val="2805794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28</a:t>
            </a:fld>
            <a:endParaRPr lang="en-US"/>
          </a:p>
        </p:txBody>
      </p:sp>
    </p:spTree>
    <p:extLst>
      <p:ext uri="{BB962C8B-B14F-4D97-AF65-F5344CB8AC3E}">
        <p14:creationId xmlns:p14="http://schemas.microsoft.com/office/powerpoint/2010/main" val="40626343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Image source: </a:t>
            </a:r>
            <a:r>
              <a:rPr lang="en-US" sz="1200" dirty="0">
                <a:effectLst/>
                <a:latin typeface="Calibri" panose="020F0502020204030204" pitchFamily="34" charset="0"/>
                <a:ea typeface="Calibri" panose="020F0502020204030204" pitchFamily="34" charset="0"/>
              </a:rPr>
              <a:t>Microsoft PPT stock image</a:t>
            </a:r>
            <a:endParaRPr lang="en-US" i="0" dirty="0"/>
          </a:p>
          <a:p>
            <a:endParaRPr lang="en-US" b="1" i="1"/>
          </a:p>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29</a:t>
            </a:fld>
            <a:endParaRPr lang="en-US"/>
          </a:p>
        </p:txBody>
      </p:sp>
    </p:spTree>
    <p:extLst>
      <p:ext uri="{BB962C8B-B14F-4D97-AF65-F5344CB8AC3E}">
        <p14:creationId xmlns:p14="http://schemas.microsoft.com/office/powerpoint/2010/main" val="16690143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30</a:t>
            </a:fld>
            <a:endParaRPr lang="en-US"/>
          </a:p>
        </p:txBody>
      </p:sp>
    </p:spTree>
    <p:extLst>
      <p:ext uri="{BB962C8B-B14F-4D97-AF65-F5344CB8AC3E}">
        <p14:creationId xmlns:p14="http://schemas.microsoft.com/office/powerpoint/2010/main" val="4680944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3</a:t>
            </a:fld>
            <a:endParaRPr lang="en-US"/>
          </a:p>
        </p:txBody>
      </p:sp>
    </p:spTree>
    <p:extLst>
      <p:ext uri="{BB962C8B-B14F-4D97-AF65-F5344CB8AC3E}">
        <p14:creationId xmlns:p14="http://schemas.microsoft.com/office/powerpoint/2010/main" val="295695355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31</a:t>
            </a:fld>
            <a:endParaRPr lang="en-US"/>
          </a:p>
        </p:txBody>
      </p:sp>
    </p:spTree>
    <p:extLst>
      <p:ext uri="{BB962C8B-B14F-4D97-AF65-F5344CB8AC3E}">
        <p14:creationId xmlns:p14="http://schemas.microsoft.com/office/powerpoint/2010/main" val="18657460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33</a:t>
            </a:fld>
            <a:endParaRPr lang="en-US"/>
          </a:p>
        </p:txBody>
      </p:sp>
    </p:spTree>
    <p:extLst>
      <p:ext uri="{BB962C8B-B14F-4D97-AF65-F5344CB8AC3E}">
        <p14:creationId xmlns:p14="http://schemas.microsoft.com/office/powerpoint/2010/main" val="27388303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4</a:t>
            </a:fld>
            <a:endParaRPr lang="en-US"/>
          </a:p>
        </p:txBody>
      </p:sp>
    </p:spTree>
    <p:extLst>
      <p:ext uri="{BB962C8B-B14F-4D97-AF65-F5344CB8AC3E}">
        <p14:creationId xmlns:p14="http://schemas.microsoft.com/office/powerpoint/2010/main" val="35129914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5</a:t>
            </a:fld>
            <a:endParaRPr lang="en-US"/>
          </a:p>
        </p:txBody>
      </p:sp>
    </p:spTree>
    <p:extLst>
      <p:ext uri="{BB962C8B-B14F-4D97-AF65-F5344CB8AC3E}">
        <p14:creationId xmlns:p14="http://schemas.microsoft.com/office/powerpoint/2010/main" val="15436057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600"/>
              </a:spcAft>
              <a:buClrTx/>
              <a:buSzTx/>
              <a:buFont typeface="Arial" panose="020B0604020202020204" pitchFamily="34" charset="0"/>
              <a:buNone/>
              <a:tabLst/>
              <a:defRPr/>
            </a:pPr>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6</a:t>
            </a:fld>
            <a:endParaRPr lang="en-US"/>
          </a:p>
        </p:txBody>
      </p:sp>
    </p:spTree>
    <p:extLst>
      <p:ext uri="{BB962C8B-B14F-4D97-AF65-F5344CB8AC3E}">
        <p14:creationId xmlns:p14="http://schemas.microsoft.com/office/powerpoint/2010/main" val="32477016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8</a:t>
            </a:fld>
            <a:endParaRPr lang="en-US"/>
          </a:p>
        </p:txBody>
      </p:sp>
    </p:spTree>
    <p:extLst>
      <p:ext uri="{BB962C8B-B14F-4D97-AF65-F5344CB8AC3E}">
        <p14:creationId xmlns:p14="http://schemas.microsoft.com/office/powerpoint/2010/main" val="41444280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9</a:t>
            </a:fld>
            <a:endParaRPr lang="en-US"/>
          </a:p>
        </p:txBody>
      </p:sp>
    </p:spTree>
    <p:extLst>
      <p:ext uri="{BB962C8B-B14F-4D97-AF65-F5344CB8AC3E}">
        <p14:creationId xmlns:p14="http://schemas.microsoft.com/office/powerpoint/2010/main" val="17488364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A621C9-9A53-B447-BED6-8A1239BBCD0B}" type="slidenum">
              <a:rPr lang="en-US" smtClean="0"/>
              <a:t>10</a:t>
            </a:fld>
            <a:endParaRPr lang="en-US"/>
          </a:p>
        </p:txBody>
      </p:sp>
    </p:spTree>
    <p:extLst>
      <p:ext uri="{BB962C8B-B14F-4D97-AF65-F5344CB8AC3E}">
        <p14:creationId xmlns:p14="http://schemas.microsoft.com/office/powerpoint/2010/main" val="26156702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2.xml"/><Relationship Id="rId4" Type="http://schemas.openxmlformats.org/officeDocument/2006/relationships/image" Target="../media/image13.png"/></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9.png"/><Relationship Id="rId1" Type="http://schemas.openxmlformats.org/officeDocument/2006/relationships/slideMaster" Target="../slideMasters/slideMaster3.xml"/><Relationship Id="rId4" Type="http://schemas.openxmlformats.org/officeDocument/2006/relationships/image" Target="../media/image17.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0.png"/><Relationship Id="rId1" Type="http://schemas.openxmlformats.org/officeDocument/2006/relationships/slideMaster" Target="../slideMasters/slideMaster4.xml"/><Relationship Id="rId4" Type="http://schemas.openxmlformats.org/officeDocument/2006/relationships/image" Target="../media/image19.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 Title Slide Wayfin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77C6502-6EA7-C145-BDC0-BCA06BC3EEBE}"/>
              </a:ext>
            </a:extLst>
          </p:cNvPr>
          <p:cNvSpPr>
            <a:spLocks noGrp="1"/>
          </p:cNvSpPr>
          <p:nvPr>
            <p:ph type="ctrTitle" hasCustomPrompt="1"/>
          </p:nvPr>
        </p:nvSpPr>
        <p:spPr>
          <a:xfrm>
            <a:off x="2423160" y="1648178"/>
            <a:ext cx="9144000" cy="1292929"/>
          </a:xfrm>
          <a:prstGeom prst="rect">
            <a:avLst/>
          </a:prstGeom>
        </p:spPr>
        <p:txBody>
          <a:bodyPr anchor="b">
            <a:noAutofit/>
          </a:bodyPr>
          <a:lstStyle>
            <a:lvl1pPr algn="l">
              <a:defRPr sz="4000" b="0">
                <a:solidFill>
                  <a:srgbClr val="0A3161"/>
                </a:solidFill>
              </a:defRPr>
            </a:lvl1pPr>
          </a:lstStyle>
          <a:p>
            <a:r>
              <a:rPr lang="en-US" dirty="0"/>
              <a:t>IRS Presentation Title</a:t>
            </a:r>
            <a:br>
              <a:rPr lang="en-US" dirty="0"/>
            </a:br>
            <a:r>
              <a:rPr lang="en-US" dirty="0"/>
              <a:t>Up to Two Lines of Text</a:t>
            </a:r>
          </a:p>
        </p:txBody>
      </p:sp>
      <p:sp>
        <p:nvSpPr>
          <p:cNvPr id="8" name="Subtitle 2">
            <a:extLst>
              <a:ext uri="{FF2B5EF4-FFF2-40B4-BE49-F238E27FC236}">
                <a16:creationId xmlns:a16="http://schemas.microsoft.com/office/drawing/2014/main" id="{80ECF47D-B992-804B-BE32-1324F78E3320}"/>
              </a:ext>
            </a:extLst>
          </p:cNvPr>
          <p:cNvSpPr>
            <a:spLocks noGrp="1"/>
          </p:cNvSpPr>
          <p:nvPr>
            <p:ph type="subTitle" idx="1" hasCustomPrompt="1"/>
          </p:nvPr>
        </p:nvSpPr>
        <p:spPr>
          <a:xfrm>
            <a:off x="2423160" y="2950751"/>
            <a:ext cx="9144000" cy="828475"/>
          </a:xfrm>
        </p:spPr>
        <p:txBody>
          <a:bodyPr>
            <a:noAutofit/>
          </a:bodyPr>
          <a:lstStyle>
            <a:lvl1pPr marL="0" indent="0" algn="l">
              <a:lnSpc>
                <a:spcPts val="2900"/>
              </a:lnSpc>
              <a:spcBef>
                <a:spcPts val="0"/>
              </a:spcBef>
              <a:spcAft>
                <a:spcPts val="0"/>
              </a:spcAft>
              <a:buNone/>
              <a:defRPr sz="2600" b="0">
                <a:solidFill>
                  <a:srgbClr val="B3194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a:t>
            </a:r>
            <a:br>
              <a:rPr lang="en-US" dirty="0"/>
            </a:br>
            <a:r>
              <a:rPr lang="en-US" dirty="0"/>
              <a:t>Up to Two Lines of Text</a:t>
            </a:r>
          </a:p>
        </p:txBody>
      </p:sp>
      <p:sp>
        <p:nvSpPr>
          <p:cNvPr id="9" name="Text Placeholder 4">
            <a:extLst>
              <a:ext uri="{FF2B5EF4-FFF2-40B4-BE49-F238E27FC236}">
                <a16:creationId xmlns:a16="http://schemas.microsoft.com/office/drawing/2014/main" id="{E988FE72-FD98-F94E-A039-B2AC1B3C2678}"/>
              </a:ext>
            </a:extLst>
          </p:cNvPr>
          <p:cNvSpPr>
            <a:spLocks noGrp="1"/>
          </p:cNvSpPr>
          <p:nvPr>
            <p:ph type="body" sz="quarter" idx="12" hasCustomPrompt="1"/>
          </p:nvPr>
        </p:nvSpPr>
        <p:spPr>
          <a:xfrm>
            <a:off x="2423160" y="6241769"/>
            <a:ext cx="9235440" cy="468313"/>
          </a:xfrm>
        </p:spPr>
        <p:txBody>
          <a:bodyPr/>
          <a:lstStyle>
            <a:lvl1pPr>
              <a:defRPr sz="1800" b="0" i="1">
                <a:solidFill>
                  <a:srgbClr val="0A3161"/>
                </a:solidFill>
              </a:defRPr>
            </a:lvl1pPr>
          </a:lstStyle>
          <a:p>
            <a:pPr lvl="0"/>
            <a:r>
              <a:rPr lang="en-US" dirty="0"/>
              <a:t>Tagline or Other Information</a:t>
            </a:r>
          </a:p>
        </p:txBody>
      </p:sp>
      <p:sp>
        <p:nvSpPr>
          <p:cNvPr id="10" name="Text Placeholder 5">
            <a:extLst>
              <a:ext uri="{FF2B5EF4-FFF2-40B4-BE49-F238E27FC236}">
                <a16:creationId xmlns:a16="http://schemas.microsoft.com/office/drawing/2014/main" id="{643CE2F1-DFD5-754C-9E3F-12ACCAC23C78}"/>
              </a:ext>
            </a:extLst>
          </p:cNvPr>
          <p:cNvSpPr>
            <a:spLocks noGrp="1"/>
          </p:cNvSpPr>
          <p:nvPr>
            <p:ph type="body" sz="quarter" idx="13" hasCustomPrompt="1"/>
          </p:nvPr>
        </p:nvSpPr>
        <p:spPr>
          <a:xfrm>
            <a:off x="2423160" y="1198656"/>
            <a:ext cx="3261784" cy="377507"/>
          </a:xfrm>
        </p:spPr>
        <p:txBody>
          <a:bodyPr/>
          <a:lstStyle>
            <a:lvl1pPr>
              <a:defRPr sz="1800" b="0"/>
            </a:lvl1pPr>
          </a:lstStyle>
          <a:p>
            <a:pPr lvl="0"/>
            <a:r>
              <a:rPr lang="en-US" dirty="0"/>
              <a:t>Date</a:t>
            </a:r>
          </a:p>
        </p:txBody>
      </p:sp>
    </p:spTree>
    <p:extLst>
      <p:ext uri="{BB962C8B-B14F-4D97-AF65-F5344CB8AC3E}">
        <p14:creationId xmlns:p14="http://schemas.microsoft.com/office/powerpoint/2010/main" val="10679062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5 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078088" y="388619"/>
            <a:ext cx="8458200" cy="685800"/>
          </a:xfrm>
          <a:prstGeom prst="rect">
            <a:avLst/>
          </a:prstGeom>
        </p:spPr>
        <p:txBody>
          <a:bodyPr/>
          <a:lstStyle>
            <a:lvl1pPr>
              <a:defRPr sz="2800"/>
            </a:lvl1pPr>
          </a:lstStyle>
          <a:p>
            <a:r>
              <a:rPr lang="en-US" dirty="0"/>
              <a:t>Click to add content</a:t>
            </a:r>
          </a:p>
        </p:txBody>
      </p:sp>
      <p:sp>
        <p:nvSpPr>
          <p:cNvPr id="5" name="Footer Placeholder 4"/>
          <p:cNvSpPr>
            <a:spLocks noGrp="1"/>
          </p:cNvSpPr>
          <p:nvPr>
            <p:ph type="ftr" sz="quarter" idx="11"/>
          </p:nvPr>
        </p:nvSpPr>
        <p:spPr>
          <a:xfrm>
            <a:off x="3246120" y="6263643"/>
            <a:ext cx="4876800" cy="365125"/>
          </a:xfrm>
          <a:prstGeom prst="rect">
            <a:avLst/>
          </a:prstGeom>
        </p:spPr>
        <p:txBody>
          <a:bodyPr/>
          <a:lstStyle/>
          <a:p>
            <a:r>
              <a:rPr lang="en-US"/>
              <a:t>Presentation Title | Office/BOD</a:t>
            </a:r>
          </a:p>
        </p:txBody>
      </p:sp>
      <p:sp>
        <p:nvSpPr>
          <p:cNvPr id="6" name="Slide Number Placeholder 5"/>
          <p:cNvSpPr>
            <a:spLocks noGrp="1"/>
          </p:cNvSpPr>
          <p:nvPr>
            <p:ph type="sldNum" sz="quarter" idx="12"/>
          </p:nvPr>
        </p:nvSpPr>
        <p:spPr>
          <a:xfrm>
            <a:off x="468488" y="6263640"/>
            <a:ext cx="609600" cy="365760"/>
          </a:xfrm>
          <a:prstGeom prst="rect">
            <a:avLst/>
          </a:prstGeom>
        </p:spPr>
        <p:txBody>
          <a:bodyPr/>
          <a:lstStyle/>
          <a:p>
            <a:fld id="{781057C3-FDA3-B146-AA6C-F3C04E67C803}" type="slidenum">
              <a:rPr lang="en-US" smtClean="0"/>
              <a:t>‹#›</a:t>
            </a:fld>
            <a:endParaRPr lang="en-US"/>
          </a:p>
        </p:txBody>
      </p:sp>
      <p:sp>
        <p:nvSpPr>
          <p:cNvPr id="7" name="Date Placeholder 3">
            <a:extLst>
              <a:ext uri="{FF2B5EF4-FFF2-40B4-BE49-F238E27FC236}">
                <a16:creationId xmlns:a16="http://schemas.microsoft.com/office/drawing/2014/main" id="{64F503E4-B178-2543-9E7A-6410A16C659A}"/>
              </a:ext>
            </a:extLst>
          </p:cNvPr>
          <p:cNvSpPr>
            <a:spLocks noGrp="1"/>
          </p:cNvSpPr>
          <p:nvPr>
            <p:ph type="dt" sz="half" idx="10"/>
          </p:nvPr>
        </p:nvSpPr>
        <p:spPr>
          <a:xfrm>
            <a:off x="8919464" y="6263643"/>
            <a:ext cx="2739136" cy="365125"/>
          </a:xfrm>
          <a:prstGeom prst="rect">
            <a:avLst/>
          </a:prstGeom>
        </p:spPr>
        <p:txBody>
          <a:bodyPr/>
          <a:lstStyle/>
          <a:p>
            <a:r>
              <a:rPr lang="en-US"/>
              <a:t>Date</a:t>
            </a:r>
          </a:p>
        </p:txBody>
      </p:sp>
      <p:cxnSp>
        <p:nvCxnSpPr>
          <p:cNvPr id="8" name="Straight Connector 7" descr="A vertical divider line seperating content on the left of the slide from content on the right" title="Vertical Divider">
            <a:extLst>
              <a:ext uri="{FF2B5EF4-FFF2-40B4-BE49-F238E27FC236}">
                <a16:creationId xmlns:a16="http://schemas.microsoft.com/office/drawing/2014/main" id="{109AAE46-F8C9-4C30-8492-05AADDAF9F52}"/>
              </a:ext>
            </a:extLst>
          </p:cNvPr>
          <p:cNvCxnSpPr>
            <a:cxnSpLocks/>
          </p:cNvCxnSpPr>
          <p:nvPr userDrawn="1"/>
        </p:nvCxnSpPr>
        <p:spPr>
          <a:xfrm>
            <a:off x="7086600" y="1188720"/>
            <a:ext cx="0" cy="4754880"/>
          </a:xfrm>
          <a:prstGeom prst="line">
            <a:avLst/>
          </a:prstGeom>
          <a:ln>
            <a:solidFill>
              <a:srgbClr val="0A3161"/>
            </a:solidFill>
          </a:ln>
        </p:spPr>
        <p:style>
          <a:lnRef idx="1">
            <a:schemeClr val="accent1"/>
          </a:lnRef>
          <a:fillRef idx="0">
            <a:schemeClr val="accent1"/>
          </a:fillRef>
          <a:effectRef idx="0">
            <a:schemeClr val="accent1"/>
          </a:effectRef>
          <a:fontRef idx="minor">
            <a:schemeClr val="tx1"/>
          </a:fontRef>
        </p:style>
      </p:cxnSp>
      <p:sp>
        <p:nvSpPr>
          <p:cNvPr id="18" name="Content Placeholder 2">
            <a:extLst>
              <a:ext uri="{FF2B5EF4-FFF2-40B4-BE49-F238E27FC236}">
                <a16:creationId xmlns:a16="http://schemas.microsoft.com/office/drawing/2014/main" id="{A6B7D809-AC3F-43E6-98B4-FBF8AF6EE97A}"/>
              </a:ext>
            </a:extLst>
          </p:cNvPr>
          <p:cNvSpPr>
            <a:spLocks noGrp="1"/>
          </p:cNvSpPr>
          <p:nvPr>
            <p:ph idx="1"/>
          </p:nvPr>
        </p:nvSpPr>
        <p:spPr>
          <a:xfrm>
            <a:off x="2959768" y="1887839"/>
            <a:ext cx="3910260" cy="4014854"/>
          </a:xfrm>
        </p:spPr>
        <p:txBody>
          <a:bodyPr>
            <a:noAutofit/>
          </a:bodyPr>
          <a:lstStyle>
            <a:lvl1pPr>
              <a:defRPr sz="2000" b="0">
                <a:solidFill>
                  <a:srgbClr val="0A3161"/>
                </a:solidFill>
              </a:defRPr>
            </a:lvl1pPr>
            <a:lvl2pPr>
              <a:defRPr sz="1200">
                <a:solidFill>
                  <a:srgbClr val="0A3161"/>
                </a:solidFill>
              </a:defRPr>
            </a:lvl2pPr>
            <a:lvl3pPr>
              <a:defRPr sz="1200">
                <a:solidFill>
                  <a:srgbClr val="0A3161"/>
                </a:solidFill>
              </a:defRPr>
            </a:lvl3pPr>
            <a:lvl4pPr>
              <a:defRPr sz="1200">
                <a:solidFill>
                  <a:srgbClr val="0A3161"/>
                </a:solidFill>
              </a:defRPr>
            </a:lvl4pPr>
            <a:lvl5pPr>
              <a:defRPr sz="1200">
                <a:solidFill>
                  <a:srgbClr val="0A3161"/>
                </a:solidFill>
              </a:defRPr>
            </a:lvl5pPr>
          </a:lstStyle>
          <a:p>
            <a:pPr lvl="0"/>
            <a:r>
              <a:rPr lang="en-US"/>
              <a:t>Click to edit Master text styles</a:t>
            </a:r>
          </a:p>
        </p:txBody>
      </p:sp>
      <p:sp>
        <p:nvSpPr>
          <p:cNvPr id="25" name="Content Placeholder 2">
            <a:extLst>
              <a:ext uri="{FF2B5EF4-FFF2-40B4-BE49-F238E27FC236}">
                <a16:creationId xmlns:a16="http://schemas.microsoft.com/office/drawing/2014/main" id="{0B505145-13DE-4223-85E3-B3A7F16EBAFA}"/>
              </a:ext>
            </a:extLst>
          </p:cNvPr>
          <p:cNvSpPr>
            <a:spLocks noGrp="1"/>
          </p:cNvSpPr>
          <p:nvPr>
            <p:ph idx="16"/>
          </p:nvPr>
        </p:nvSpPr>
        <p:spPr>
          <a:xfrm>
            <a:off x="7422059" y="2408833"/>
            <a:ext cx="3796334" cy="887819"/>
          </a:xfrm>
        </p:spPr>
        <p:txBody>
          <a:bodyPr>
            <a:noAutofit/>
          </a:bodyPr>
          <a:lstStyle>
            <a:lvl1pPr>
              <a:defRPr sz="2400" b="0">
                <a:solidFill>
                  <a:srgbClr val="0A3161"/>
                </a:solidFill>
              </a:defRPr>
            </a:lvl1pPr>
            <a:lvl2pPr>
              <a:defRPr sz="1200">
                <a:solidFill>
                  <a:srgbClr val="0A3161"/>
                </a:solidFill>
              </a:defRPr>
            </a:lvl2pPr>
            <a:lvl3pPr>
              <a:defRPr sz="1200">
                <a:solidFill>
                  <a:srgbClr val="0A3161"/>
                </a:solidFill>
              </a:defRPr>
            </a:lvl3pPr>
            <a:lvl4pPr>
              <a:defRPr sz="1200">
                <a:solidFill>
                  <a:srgbClr val="0A3161"/>
                </a:solidFill>
              </a:defRPr>
            </a:lvl4pPr>
            <a:lvl5pPr>
              <a:defRPr sz="1200">
                <a:solidFill>
                  <a:srgbClr val="0A3161"/>
                </a:solidFill>
              </a:defRPr>
            </a:lvl5pPr>
          </a:lstStyle>
          <a:p>
            <a:pPr lvl="0"/>
            <a:r>
              <a:rPr lang="en-US"/>
              <a:t>Click to edit Master text styles</a:t>
            </a:r>
          </a:p>
        </p:txBody>
      </p:sp>
      <p:cxnSp>
        <p:nvCxnSpPr>
          <p:cNvPr id="26" name="Straight Connector 25">
            <a:extLst>
              <a:ext uri="{FF2B5EF4-FFF2-40B4-BE49-F238E27FC236}">
                <a16:creationId xmlns:a16="http://schemas.microsoft.com/office/drawing/2014/main" id="{AFD094DC-0CF8-43B6-B01C-1A71D03EEFDD}"/>
              </a:ext>
            </a:extLst>
          </p:cNvPr>
          <p:cNvCxnSpPr/>
          <p:nvPr userDrawn="1"/>
        </p:nvCxnSpPr>
        <p:spPr>
          <a:xfrm>
            <a:off x="7422059" y="2323774"/>
            <a:ext cx="3796334" cy="0"/>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17D54AD4-2921-4331-B382-A8565A45F96F}"/>
              </a:ext>
            </a:extLst>
          </p:cNvPr>
          <p:cNvCxnSpPr/>
          <p:nvPr userDrawn="1"/>
        </p:nvCxnSpPr>
        <p:spPr>
          <a:xfrm>
            <a:off x="7422059" y="3401206"/>
            <a:ext cx="3796334" cy="0"/>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85091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5 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078088" y="388619"/>
            <a:ext cx="8458200" cy="685800"/>
          </a:xfrm>
          <a:prstGeom prst="rect">
            <a:avLst/>
          </a:prstGeom>
        </p:spPr>
        <p:txBody>
          <a:bodyPr/>
          <a:lstStyle>
            <a:lvl1pPr>
              <a:defRPr sz="2800"/>
            </a:lvl1pPr>
          </a:lstStyle>
          <a:p>
            <a:r>
              <a:rPr lang="en-US" dirty="0"/>
              <a:t>Click to add content</a:t>
            </a:r>
          </a:p>
        </p:txBody>
      </p:sp>
      <p:sp>
        <p:nvSpPr>
          <p:cNvPr id="5" name="Footer Placeholder 4"/>
          <p:cNvSpPr>
            <a:spLocks noGrp="1"/>
          </p:cNvSpPr>
          <p:nvPr>
            <p:ph type="ftr" sz="quarter" idx="11"/>
          </p:nvPr>
        </p:nvSpPr>
        <p:spPr>
          <a:xfrm>
            <a:off x="3246120" y="6263643"/>
            <a:ext cx="4876800" cy="365125"/>
          </a:xfrm>
          <a:prstGeom prst="rect">
            <a:avLst/>
          </a:prstGeom>
        </p:spPr>
        <p:txBody>
          <a:bodyPr/>
          <a:lstStyle/>
          <a:p>
            <a:r>
              <a:rPr lang="en-US"/>
              <a:t>Presentation Title | Office/BOD</a:t>
            </a:r>
          </a:p>
        </p:txBody>
      </p:sp>
      <p:sp>
        <p:nvSpPr>
          <p:cNvPr id="6" name="Slide Number Placeholder 5"/>
          <p:cNvSpPr>
            <a:spLocks noGrp="1"/>
          </p:cNvSpPr>
          <p:nvPr>
            <p:ph type="sldNum" sz="quarter" idx="12"/>
          </p:nvPr>
        </p:nvSpPr>
        <p:spPr>
          <a:xfrm>
            <a:off x="468488" y="6263640"/>
            <a:ext cx="609600" cy="365760"/>
          </a:xfrm>
          <a:prstGeom prst="rect">
            <a:avLst/>
          </a:prstGeom>
        </p:spPr>
        <p:txBody>
          <a:bodyPr/>
          <a:lstStyle/>
          <a:p>
            <a:fld id="{781057C3-FDA3-B146-AA6C-F3C04E67C803}" type="slidenum">
              <a:rPr lang="en-US" smtClean="0"/>
              <a:t>‹#›</a:t>
            </a:fld>
            <a:endParaRPr lang="en-US"/>
          </a:p>
        </p:txBody>
      </p:sp>
      <p:sp>
        <p:nvSpPr>
          <p:cNvPr id="7" name="Date Placeholder 3">
            <a:extLst>
              <a:ext uri="{FF2B5EF4-FFF2-40B4-BE49-F238E27FC236}">
                <a16:creationId xmlns:a16="http://schemas.microsoft.com/office/drawing/2014/main" id="{64F503E4-B178-2543-9E7A-6410A16C659A}"/>
              </a:ext>
            </a:extLst>
          </p:cNvPr>
          <p:cNvSpPr>
            <a:spLocks noGrp="1"/>
          </p:cNvSpPr>
          <p:nvPr>
            <p:ph type="dt" sz="half" idx="10"/>
          </p:nvPr>
        </p:nvSpPr>
        <p:spPr>
          <a:xfrm>
            <a:off x="8919464" y="6263643"/>
            <a:ext cx="2739136" cy="365125"/>
          </a:xfrm>
          <a:prstGeom prst="rect">
            <a:avLst/>
          </a:prstGeom>
        </p:spPr>
        <p:txBody>
          <a:bodyPr/>
          <a:lstStyle/>
          <a:p>
            <a:r>
              <a:rPr lang="en-US"/>
              <a:t>Date</a:t>
            </a:r>
          </a:p>
        </p:txBody>
      </p:sp>
      <p:cxnSp>
        <p:nvCxnSpPr>
          <p:cNvPr id="8" name="Straight Connector 7" descr="A vertical divider line seperating content on the left of the slide from content on the right" title="Vertical Divider">
            <a:extLst>
              <a:ext uri="{FF2B5EF4-FFF2-40B4-BE49-F238E27FC236}">
                <a16:creationId xmlns:a16="http://schemas.microsoft.com/office/drawing/2014/main" id="{109AAE46-F8C9-4C30-8492-05AADDAF9F52}"/>
              </a:ext>
            </a:extLst>
          </p:cNvPr>
          <p:cNvCxnSpPr>
            <a:cxnSpLocks/>
          </p:cNvCxnSpPr>
          <p:nvPr userDrawn="1"/>
        </p:nvCxnSpPr>
        <p:spPr>
          <a:xfrm>
            <a:off x="7086600" y="1188720"/>
            <a:ext cx="0" cy="4754880"/>
          </a:xfrm>
          <a:prstGeom prst="line">
            <a:avLst/>
          </a:prstGeom>
          <a:ln>
            <a:solidFill>
              <a:srgbClr val="0A3161"/>
            </a:solidFill>
          </a:ln>
        </p:spPr>
        <p:style>
          <a:lnRef idx="1">
            <a:schemeClr val="accent1"/>
          </a:lnRef>
          <a:fillRef idx="0">
            <a:schemeClr val="accent1"/>
          </a:fillRef>
          <a:effectRef idx="0">
            <a:schemeClr val="accent1"/>
          </a:effectRef>
          <a:fontRef idx="minor">
            <a:schemeClr val="tx1"/>
          </a:fontRef>
        </p:style>
      </p:cxnSp>
      <p:sp>
        <p:nvSpPr>
          <p:cNvPr id="11" name="Content Placeholder 2">
            <a:extLst>
              <a:ext uri="{FF2B5EF4-FFF2-40B4-BE49-F238E27FC236}">
                <a16:creationId xmlns:a16="http://schemas.microsoft.com/office/drawing/2014/main" id="{52818D66-1EB8-463F-AF85-8DF77BC24355}"/>
              </a:ext>
            </a:extLst>
          </p:cNvPr>
          <p:cNvSpPr>
            <a:spLocks noGrp="1"/>
          </p:cNvSpPr>
          <p:nvPr>
            <p:ph idx="1"/>
          </p:nvPr>
        </p:nvSpPr>
        <p:spPr>
          <a:xfrm>
            <a:off x="2964378" y="1211581"/>
            <a:ext cx="3910260" cy="4846320"/>
          </a:xfrm>
        </p:spPr>
        <p:txBody>
          <a:bodyPr>
            <a:noAutofit/>
          </a:bodyPr>
          <a:lstStyle>
            <a:lvl1pPr>
              <a:defRPr sz="2000" b="0">
                <a:solidFill>
                  <a:srgbClr val="0A3161"/>
                </a:solidFill>
              </a:defRPr>
            </a:lvl1pPr>
            <a:lvl2pPr>
              <a:defRPr sz="1200">
                <a:solidFill>
                  <a:srgbClr val="0A3161"/>
                </a:solidFill>
              </a:defRPr>
            </a:lvl2pPr>
            <a:lvl3pPr>
              <a:defRPr sz="1200">
                <a:solidFill>
                  <a:srgbClr val="0A3161"/>
                </a:solidFill>
              </a:defRPr>
            </a:lvl3pPr>
            <a:lvl4pPr>
              <a:defRPr sz="1200">
                <a:solidFill>
                  <a:srgbClr val="0A3161"/>
                </a:solidFill>
              </a:defRPr>
            </a:lvl4pPr>
            <a:lvl5pPr>
              <a:defRPr sz="1200">
                <a:solidFill>
                  <a:srgbClr val="0A3161"/>
                </a:solidFill>
              </a:defRPr>
            </a:lvl5pPr>
          </a:lstStyle>
          <a:p>
            <a:pPr lvl="0"/>
            <a:r>
              <a:rPr lang="en-US"/>
              <a:t>Click to edit Master text styles</a:t>
            </a:r>
          </a:p>
        </p:txBody>
      </p:sp>
      <p:sp>
        <p:nvSpPr>
          <p:cNvPr id="12" name="Content Placeholder 2">
            <a:extLst>
              <a:ext uri="{FF2B5EF4-FFF2-40B4-BE49-F238E27FC236}">
                <a16:creationId xmlns:a16="http://schemas.microsoft.com/office/drawing/2014/main" id="{1754C992-738B-4565-82A5-9822AEFF3DDF}"/>
              </a:ext>
            </a:extLst>
          </p:cNvPr>
          <p:cNvSpPr>
            <a:spLocks noGrp="1"/>
          </p:cNvSpPr>
          <p:nvPr>
            <p:ph idx="13"/>
          </p:nvPr>
        </p:nvSpPr>
        <p:spPr>
          <a:xfrm>
            <a:off x="-2358784" y="1211581"/>
            <a:ext cx="2358784" cy="1237124"/>
          </a:xfrm>
        </p:spPr>
        <p:txBody>
          <a:bodyPr>
            <a:noAutofit/>
          </a:bodyPr>
          <a:lstStyle>
            <a:lvl1pPr>
              <a:defRPr sz="1050" b="0">
                <a:solidFill>
                  <a:schemeClr val="tx1"/>
                </a:solidFill>
              </a:defRPr>
            </a:lvl1pPr>
            <a:lvl2pPr>
              <a:defRPr sz="1200">
                <a:solidFill>
                  <a:srgbClr val="0A3161"/>
                </a:solidFill>
              </a:defRPr>
            </a:lvl2pPr>
            <a:lvl3pPr>
              <a:defRPr sz="1200">
                <a:solidFill>
                  <a:srgbClr val="0A3161"/>
                </a:solidFill>
              </a:defRPr>
            </a:lvl3pPr>
            <a:lvl4pPr>
              <a:defRPr sz="1200">
                <a:solidFill>
                  <a:srgbClr val="0A3161"/>
                </a:solidFill>
              </a:defRPr>
            </a:lvl4pPr>
            <a:lvl5pPr>
              <a:defRPr sz="1200">
                <a:solidFill>
                  <a:srgbClr val="0A3161"/>
                </a:solidFill>
              </a:defRPr>
            </a:lvl5pPr>
          </a:lstStyle>
          <a:p>
            <a:pPr lvl="0"/>
            <a:r>
              <a:rPr lang="en-US"/>
              <a:t>Click to edit Master text styles</a:t>
            </a:r>
          </a:p>
        </p:txBody>
      </p:sp>
      <p:pic>
        <p:nvPicPr>
          <p:cNvPr id="13" name="Picture 2">
            <a:extLst>
              <a:ext uri="{FF2B5EF4-FFF2-40B4-BE49-F238E27FC236}">
                <a16:creationId xmlns:a16="http://schemas.microsoft.com/office/drawing/2014/main" id="{61D4D1EB-4CE1-45E0-BB9A-2A393B78839B}"/>
              </a:ext>
              <a:ext uri="{C183D7F6-B498-43B3-948B-1728B52AA6E4}">
                <adec:decorative xmlns:adec="http://schemas.microsoft.com/office/drawing/2017/decorative" val="1"/>
              </a:ext>
            </a:extLst>
          </p:cNvPr>
          <p:cNvPicPr>
            <a:picLocks noChangeAspect="1" noChangeArrowheads="1"/>
          </p:cNvPicPr>
          <p:nvPr userDrawn="1"/>
        </p:nvPicPr>
        <p:blipFill>
          <a:blip r:embed="rId2">
            <a:extLst>
              <a:ext uri="{28A0092B-C50C-407E-A947-70E740481C1C}">
                <a14:useLocalDpi xmlns:a14="http://schemas.microsoft.com/office/drawing/2010/main"/>
              </a:ext>
            </a:extLst>
          </a:blip>
          <a:srcRect/>
          <a:stretch>
            <a:fillRect/>
          </a:stretch>
        </p:blipFill>
        <p:spPr bwMode="auto">
          <a:xfrm>
            <a:off x="7630835" y="1853545"/>
            <a:ext cx="3276600" cy="2792033"/>
          </a:xfrm>
          <a:prstGeom prst="rect">
            <a:avLst/>
          </a:prstGeom>
          <a:noFill/>
          <a:extLst>
            <a:ext uri="{909E8E84-426E-40DD-AFC4-6F175D3DCCD1}">
              <a14:hiddenFill xmlns:a14="http://schemas.microsoft.com/office/drawing/2010/main">
                <a:solidFill>
                  <a:srgbClr val="FFFFFF"/>
                </a:solidFill>
              </a14:hiddenFill>
            </a:ext>
          </a:extLst>
        </p:spPr>
      </p:pic>
      <p:cxnSp>
        <p:nvCxnSpPr>
          <p:cNvPr id="14" name="Straight Arrow Connector 13" descr="Vertical Arrow pointing to where the footer information needs to be updated in a dialog box" title="Vertical Arrow">
            <a:extLst>
              <a:ext uri="{FF2B5EF4-FFF2-40B4-BE49-F238E27FC236}">
                <a16:creationId xmlns:a16="http://schemas.microsoft.com/office/drawing/2014/main" id="{57DBE4D0-0B61-4611-8FB4-FEB3C987F4F6}"/>
              </a:ext>
            </a:extLst>
          </p:cNvPr>
          <p:cNvCxnSpPr/>
          <p:nvPr userDrawn="1"/>
        </p:nvCxnSpPr>
        <p:spPr>
          <a:xfrm flipV="1">
            <a:off x="8984975" y="4080057"/>
            <a:ext cx="0" cy="690352"/>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5" name="Text Placeholder 6">
            <a:extLst>
              <a:ext uri="{FF2B5EF4-FFF2-40B4-BE49-F238E27FC236}">
                <a16:creationId xmlns:a16="http://schemas.microsoft.com/office/drawing/2014/main" id="{0D430F25-0DF5-41E7-B97E-7F67E60F8B1A}"/>
              </a:ext>
            </a:extLst>
          </p:cNvPr>
          <p:cNvSpPr txBox="1">
            <a:spLocks/>
          </p:cNvSpPr>
          <p:nvPr userDrawn="1"/>
        </p:nvSpPr>
        <p:spPr>
          <a:xfrm>
            <a:off x="7973738" y="4820851"/>
            <a:ext cx="2015674" cy="361950"/>
          </a:xfrm>
          <a:prstGeom prst="rect">
            <a:avLst/>
          </a:prstGeom>
        </p:spPr>
        <p:txBody>
          <a:bodyPr lIns="0" tIns="0" rIns="0" bIns="0"/>
          <a:lstStyle>
            <a:lvl1pPr marL="228600" indent="-228600" algn="l" defTabSz="914400" rtl="0" eaLnBrk="1" latinLnBrk="0" hangingPunct="1">
              <a:lnSpc>
                <a:spcPct val="90000"/>
              </a:lnSpc>
              <a:spcBef>
                <a:spcPts val="1200"/>
              </a:spcBef>
              <a:buClr>
                <a:schemeClr val="tx1">
                  <a:lumMod val="60000"/>
                  <a:lumOff val="40000"/>
                </a:schemeClr>
              </a:buClr>
              <a:buFont typeface="Arial" panose="020B0604020202020204"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8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2pPr>
            <a:lvl3pPr marL="7315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800" kern="1200">
                <a:solidFill>
                  <a:schemeClr val="tx1"/>
                </a:solidFill>
                <a:latin typeface="+mn-lt"/>
                <a:ea typeface="+mn-ea"/>
                <a:cs typeface="+mn-cs"/>
              </a:defRPr>
            </a:lvl3pPr>
            <a:lvl4pPr marL="9601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4pPr>
            <a:lvl5pPr marL="11887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400" kern="1200">
                <a:solidFill>
                  <a:schemeClr val="tx1"/>
                </a:solidFill>
                <a:latin typeface="+mn-lt"/>
                <a:ea typeface="+mn-ea"/>
                <a:cs typeface="+mn-cs"/>
              </a:defRPr>
            </a:lvl5pPr>
            <a:lvl6pPr marL="14173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400" kern="1200">
                <a:solidFill>
                  <a:schemeClr val="tx1"/>
                </a:solidFill>
                <a:latin typeface="+mn-lt"/>
                <a:ea typeface="+mn-ea"/>
                <a:cs typeface="+mn-cs"/>
              </a:defRPr>
            </a:lvl6pPr>
            <a:lvl7pPr marL="16459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400" kern="1200">
                <a:solidFill>
                  <a:schemeClr val="tx1"/>
                </a:solidFill>
                <a:latin typeface="+mn-lt"/>
                <a:ea typeface="+mn-ea"/>
                <a:cs typeface="+mn-cs"/>
              </a:defRPr>
            </a:lvl7pPr>
            <a:lvl8pPr marL="18745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400" kern="1200">
                <a:solidFill>
                  <a:schemeClr val="tx1"/>
                </a:solidFill>
                <a:latin typeface="+mn-lt"/>
                <a:ea typeface="+mn-ea"/>
                <a:cs typeface="+mn-cs"/>
              </a:defRPr>
            </a:lvl8pPr>
            <a:lvl9pPr marL="21031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400" kern="1200">
                <a:solidFill>
                  <a:schemeClr val="tx1"/>
                </a:solidFill>
                <a:latin typeface="+mn-lt"/>
                <a:ea typeface="+mn-ea"/>
                <a:cs typeface="+mn-cs"/>
              </a:defRPr>
            </a:lvl9pPr>
          </a:lstStyle>
          <a:p>
            <a:pPr marL="0" indent="0">
              <a:buNone/>
            </a:pPr>
            <a:r>
              <a:rPr lang="en-US" sz="1200" dirty="0">
                <a:latin typeface="Arial" panose="020B0604020202020204" pitchFamily="34" charset="0"/>
                <a:cs typeface="Arial" panose="020B0604020202020204" pitchFamily="34" charset="0"/>
              </a:rPr>
              <a:t>Areas to update text for footer</a:t>
            </a:r>
          </a:p>
        </p:txBody>
      </p:sp>
      <p:sp>
        <p:nvSpPr>
          <p:cNvPr id="16" name="Rectangle 15" descr="Red rectangle indicating where the footer information is in a dialog box" title="Red Rectangle">
            <a:extLst>
              <a:ext uri="{FF2B5EF4-FFF2-40B4-BE49-F238E27FC236}">
                <a16:creationId xmlns:a16="http://schemas.microsoft.com/office/drawing/2014/main" id="{2FFFBE15-1D71-462C-A31C-6BDC4D00AE43}"/>
              </a:ext>
            </a:extLst>
          </p:cNvPr>
          <p:cNvSpPr/>
          <p:nvPr userDrawn="1"/>
        </p:nvSpPr>
        <p:spPr>
          <a:xfrm>
            <a:off x="8011838" y="3908604"/>
            <a:ext cx="1868488" cy="171450"/>
          </a:xfrm>
          <a:prstGeom prst="rect">
            <a:avLst/>
          </a:prstGeom>
          <a:noFill/>
          <a:ln w="38100">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dirty="0" err="1"/>
          </a:p>
        </p:txBody>
      </p:sp>
      <p:sp>
        <p:nvSpPr>
          <p:cNvPr id="17" name="Rectangle 16" descr="Red rectangle indicating where the footer information is in a dialog box" title="Red Rectangle">
            <a:extLst>
              <a:ext uri="{FF2B5EF4-FFF2-40B4-BE49-F238E27FC236}">
                <a16:creationId xmlns:a16="http://schemas.microsoft.com/office/drawing/2014/main" id="{03A51543-757C-47CE-946C-BC4EB1A5B6E9}"/>
              </a:ext>
            </a:extLst>
          </p:cNvPr>
          <p:cNvSpPr/>
          <p:nvPr userDrawn="1"/>
        </p:nvSpPr>
        <p:spPr>
          <a:xfrm>
            <a:off x="8145977" y="3451404"/>
            <a:ext cx="1676401" cy="171450"/>
          </a:xfrm>
          <a:prstGeom prst="rect">
            <a:avLst/>
          </a:prstGeom>
          <a:noFill/>
          <a:ln w="38100">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dirty="0" err="1"/>
          </a:p>
        </p:txBody>
      </p:sp>
    </p:spTree>
    <p:extLst>
      <p:ext uri="{BB962C8B-B14F-4D97-AF65-F5344CB8AC3E}">
        <p14:creationId xmlns:p14="http://schemas.microsoft.com/office/powerpoint/2010/main" val="40819541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6 Tab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123244" y="502920"/>
            <a:ext cx="8458200" cy="685800"/>
          </a:xfrm>
          <a:prstGeom prst="rect">
            <a:avLst/>
          </a:prstGeom>
        </p:spPr>
        <p:txBody>
          <a:bodyPr/>
          <a:lstStyle>
            <a:lvl1pPr>
              <a:defRPr sz="2800"/>
            </a:lvl1pPr>
          </a:lstStyle>
          <a:p>
            <a:r>
              <a:rPr lang="en-US" dirty="0"/>
              <a:t>Click to add content</a:t>
            </a:r>
          </a:p>
        </p:txBody>
      </p:sp>
      <p:sp>
        <p:nvSpPr>
          <p:cNvPr id="7" name="Footer Placeholder 4">
            <a:extLst>
              <a:ext uri="{FF2B5EF4-FFF2-40B4-BE49-F238E27FC236}">
                <a16:creationId xmlns:a16="http://schemas.microsoft.com/office/drawing/2014/main" id="{89739FDD-9375-1C41-978D-5E33B237B5FC}"/>
              </a:ext>
            </a:extLst>
          </p:cNvPr>
          <p:cNvSpPr>
            <a:spLocks noGrp="1"/>
          </p:cNvSpPr>
          <p:nvPr>
            <p:ph type="ftr" sz="quarter" idx="11"/>
          </p:nvPr>
        </p:nvSpPr>
        <p:spPr>
          <a:xfrm>
            <a:off x="3246120" y="6263643"/>
            <a:ext cx="4876800" cy="365125"/>
          </a:xfrm>
          <a:prstGeom prst="rect">
            <a:avLst/>
          </a:prstGeom>
        </p:spPr>
        <p:txBody>
          <a:bodyPr/>
          <a:lstStyle/>
          <a:p>
            <a:r>
              <a:rPr lang="en-US"/>
              <a:t>Presentation Title | Office/BOD</a:t>
            </a:r>
          </a:p>
        </p:txBody>
      </p:sp>
      <p:sp>
        <p:nvSpPr>
          <p:cNvPr id="9" name="Slide Number Placeholder 5">
            <a:extLst>
              <a:ext uri="{FF2B5EF4-FFF2-40B4-BE49-F238E27FC236}">
                <a16:creationId xmlns:a16="http://schemas.microsoft.com/office/drawing/2014/main" id="{D7A3631E-BE47-2D4E-97FE-9AA3FDEF0CA1}"/>
              </a:ext>
            </a:extLst>
          </p:cNvPr>
          <p:cNvSpPr>
            <a:spLocks noGrp="1"/>
          </p:cNvSpPr>
          <p:nvPr>
            <p:ph type="sldNum" sz="quarter" idx="12"/>
          </p:nvPr>
        </p:nvSpPr>
        <p:spPr>
          <a:xfrm>
            <a:off x="513644" y="6263640"/>
            <a:ext cx="609600" cy="365760"/>
          </a:xfrm>
          <a:prstGeom prst="rect">
            <a:avLst/>
          </a:prstGeom>
        </p:spPr>
        <p:txBody>
          <a:bodyPr/>
          <a:lstStyle/>
          <a:p>
            <a:fld id="{781057C3-FDA3-B146-AA6C-F3C04E67C803}" type="slidenum">
              <a:rPr lang="en-US" smtClean="0"/>
              <a:t>‹#›</a:t>
            </a:fld>
            <a:endParaRPr lang="en-US"/>
          </a:p>
        </p:txBody>
      </p:sp>
      <p:sp>
        <p:nvSpPr>
          <p:cNvPr id="11" name="Date Placeholder 3">
            <a:extLst>
              <a:ext uri="{FF2B5EF4-FFF2-40B4-BE49-F238E27FC236}">
                <a16:creationId xmlns:a16="http://schemas.microsoft.com/office/drawing/2014/main" id="{37898B6C-5707-454D-A543-DB5FB2FD6020}"/>
              </a:ext>
            </a:extLst>
          </p:cNvPr>
          <p:cNvSpPr>
            <a:spLocks noGrp="1"/>
          </p:cNvSpPr>
          <p:nvPr>
            <p:ph type="dt" sz="half" idx="10"/>
          </p:nvPr>
        </p:nvSpPr>
        <p:spPr>
          <a:xfrm>
            <a:off x="8919464" y="6263643"/>
            <a:ext cx="2739136" cy="365125"/>
          </a:xfrm>
          <a:prstGeom prst="rect">
            <a:avLst/>
          </a:prstGeom>
        </p:spPr>
        <p:txBody>
          <a:bodyPr/>
          <a:lstStyle/>
          <a:p>
            <a:r>
              <a:rPr lang="en-US"/>
              <a:t>Date</a:t>
            </a:r>
          </a:p>
        </p:txBody>
      </p:sp>
      <p:sp>
        <p:nvSpPr>
          <p:cNvPr id="4" name="Text Placeholder 3">
            <a:extLst>
              <a:ext uri="{FF2B5EF4-FFF2-40B4-BE49-F238E27FC236}">
                <a16:creationId xmlns:a16="http://schemas.microsoft.com/office/drawing/2014/main" id="{F2E0EFB4-D371-4B2B-A3BC-3ADC4678D973}"/>
              </a:ext>
            </a:extLst>
          </p:cNvPr>
          <p:cNvSpPr>
            <a:spLocks noGrp="1"/>
          </p:cNvSpPr>
          <p:nvPr>
            <p:ph type="body" sz="quarter" idx="13"/>
          </p:nvPr>
        </p:nvSpPr>
        <p:spPr>
          <a:xfrm>
            <a:off x="-2430964" y="686050"/>
            <a:ext cx="1905882" cy="2213559"/>
          </a:xfrm>
        </p:spPr>
        <p:txBody>
          <a:bodyPr/>
          <a:lstStyle>
            <a:lvl1pPr>
              <a:defRPr sz="10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p:txBody>
      </p:sp>
    </p:spTree>
    <p:extLst>
      <p:ext uri="{BB962C8B-B14F-4D97-AF65-F5344CB8AC3E}">
        <p14:creationId xmlns:p14="http://schemas.microsoft.com/office/powerpoint/2010/main" val="12458362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6 Tab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123244" y="502920"/>
            <a:ext cx="8458200" cy="685800"/>
          </a:xfrm>
          <a:prstGeom prst="rect">
            <a:avLst/>
          </a:prstGeom>
        </p:spPr>
        <p:txBody>
          <a:bodyPr/>
          <a:lstStyle>
            <a:lvl1pPr>
              <a:defRPr sz="2800"/>
            </a:lvl1pPr>
          </a:lstStyle>
          <a:p>
            <a:r>
              <a:rPr lang="en-US" dirty="0"/>
              <a:t>Click to add content</a:t>
            </a:r>
          </a:p>
        </p:txBody>
      </p:sp>
      <p:sp>
        <p:nvSpPr>
          <p:cNvPr id="7" name="Footer Placeholder 4">
            <a:extLst>
              <a:ext uri="{FF2B5EF4-FFF2-40B4-BE49-F238E27FC236}">
                <a16:creationId xmlns:a16="http://schemas.microsoft.com/office/drawing/2014/main" id="{89739FDD-9375-1C41-978D-5E33B237B5FC}"/>
              </a:ext>
            </a:extLst>
          </p:cNvPr>
          <p:cNvSpPr>
            <a:spLocks noGrp="1"/>
          </p:cNvSpPr>
          <p:nvPr>
            <p:ph type="ftr" sz="quarter" idx="11"/>
          </p:nvPr>
        </p:nvSpPr>
        <p:spPr>
          <a:xfrm>
            <a:off x="3246120" y="6263643"/>
            <a:ext cx="4876800" cy="365125"/>
          </a:xfrm>
          <a:prstGeom prst="rect">
            <a:avLst/>
          </a:prstGeom>
        </p:spPr>
        <p:txBody>
          <a:bodyPr/>
          <a:lstStyle/>
          <a:p>
            <a:r>
              <a:rPr lang="en-US"/>
              <a:t>Presentation Title | Office/BOD</a:t>
            </a:r>
          </a:p>
        </p:txBody>
      </p:sp>
      <p:sp>
        <p:nvSpPr>
          <p:cNvPr id="9" name="Slide Number Placeholder 5">
            <a:extLst>
              <a:ext uri="{FF2B5EF4-FFF2-40B4-BE49-F238E27FC236}">
                <a16:creationId xmlns:a16="http://schemas.microsoft.com/office/drawing/2014/main" id="{D7A3631E-BE47-2D4E-97FE-9AA3FDEF0CA1}"/>
              </a:ext>
            </a:extLst>
          </p:cNvPr>
          <p:cNvSpPr>
            <a:spLocks noGrp="1"/>
          </p:cNvSpPr>
          <p:nvPr>
            <p:ph type="sldNum" sz="quarter" idx="12"/>
          </p:nvPr>
        </p:nvSpPr>
        <p:spPr>
          <a:xfrm>
            <a:off x="513644" y="6263640"/>
            <a:ext cx="609600" cy="365760"/>
          </a:xfrm>
          <a:prstGeom prst="rect">
            <a:avLst/>
          </a:prstGeom>
        </p:spPr>
        <p:txBody>
          <a:bodyPr/>
          <a:lstStyle/>
          <a:p>
            <a:fld id="{781057C3-FDA3-B146-AA6C-F3C04E67C803}" type="slidenum">
              <a:rPr lang="en-US" smtClean="0"/>
              <a:t>‹#›</a:t>
            </a:fld>
            <a:endParaRPr lang="en-US"/>
          </a:p>
        </p:txBody>
      </p:sp>
      <p:sp>
        <p:nvSpPr>
          <p:cNvPr id="11" name="Date Placeholder 3">
            <a:extLst>
              <a:ext uri="{FF2B5EF4-FFF2-40B4-BE49-F238E27FC236}">
                <a16:creationId xmlns:a16="http://schemas.microsoft.com/office/drawing/2014/main" id="{37898B6C-5707-454D-A543-DB5FB2FD6020}"/>
              </a:ext>
            </a:extLst>
          </p:cNvPr>
          <p:cNvSpPr>
            <a:spLocks noGrp="1"/>
          </p:cNvSpPr>
          <p:nvPr>
            <p:ph type="dt" sz="half" idx="10"/>
          </p:nvPr>
        </p:nvSpPr>
        <p:spPr>
          <a:xfrm>
            <a:off x="8919464" y="6263643"/>
            <a:ext cx="2739136" cy="365125"/>
          </a:xfrm>
          <a:prstGeom prst="rect">
            <a:avLst/>
          </a:prstGeom>
        </p:spPr>
        <p:txBody>
          <a:bodyPr/>
          <a:lstStyle/>
          <a:p>
            <a:r>
              <a:rPr lang="en-US"/>
              <a:t>Date</a:t>
            </a:r>
          </a:p>
        </p:txBody>
      </p:sp>
      <p:sp>
        <p:nvSpPr>
          <p:cNvPr id="4" name="Text Placeholder 3">
            <a:extLst>
              <a:ext uri="{FF2B5EF4-FFF2-40B4-BE49-F238E27FC236}">
                <a16:creationId xmlns:a16="http://schemas.microsoft.com/office/drawing/2014/main" id="{F2E0EFB4-D371-4B2B-A3BC-3ADC4678D973}"/>
              </a:ext>
            </a:extLst>
          </p:cNvPr>
          <p:cNvSpPr>
            <a:spLocks noGrp="1"/>
          </p:cNvSpPr>
          <p:nvPr>
            <p:ph type="body" sz="quarter" idx="13"/>
          </p:nvPr>
        </p:nvSpPr>
        <p:spPr>
          <a:xfrm>
            <a:off x="-2430964" y="686050"/>
            <a:ext cx="1905882" cy="2213559"/>
          </a:xfrm>
        </p:spPr>
        <p:txBody>
          <a:bodyPr/>
          <a:lstStyle>
            <a:lvl1pPr>
              <a:defRPr sz="10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p:txBody>
      </p:sp>
    </p:spTree>
    <p:extLst>
      <p:ext uri="{BB962C8B-B14F-4D97-AF65-F5344CB8AC3E}">
        <p14:creationId xmlns:p14="http://schemas.microsoft.com/office/powerpoint/2010/main" val="39397118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_5 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078088" y="388619"/>
            <a:ext cx="8458200" cy="685800"/>
          </a:xfrm>
          <a:prstGeom prst="rect">
            <a:avLst/>
          </a:prstGeom>
        </p:spPr>
        <p:txBody>
          <a:bodyPr/>
          <a:lstStyle>
            <a:lvl1pPr>
              <a:defRPr sz="2800"/>
            </a:lvl1pPr>
          </a:lstStyle>
          <a:p>
            <a:r>
              <a:rPr lang="en-US" dirty="0"/>
              <a:t>Click to add content</a:t>
            </a:r>
          </a:p>
        </p:txBody>
      </p:sp>
      <p:sp>
        <p:nvSpPr>
          <p:cNvPr id="5" name="Footer Placeholder 4"/>
          <p:cNvSpPr>
            <a:spLocks noGrp="1"/>
          </p:cNvSpPr>
          <p:nvPr>
            <p:ph type="ftr" sz="quarter" idx="11"/>
          </p:nvPr>
        </p:nvSpPr>
        <p:spPr>
          <a:xfrm>
            <a:off x="3246120" y="6263643"/>
            <a:ext cx="4876800" cy="365125"/>
          </a:xfrm>
          <a:prstGeom prst="rect">
            <a:avLst/>
          </a:prstGeom>
        </p:spPr>
        <p:txBody>
          <a:bodyPr/>
          <a:lstStyle/>
          <a:p>
            <a:r>
              <a:rPr lang="en-US"/>
              <a:t>Presentation Title | Office/BOD</a:t>
            </a:r>
          </a:p>
        </p:txBody>
      </p:sp>
      <p:sp>
        <p:nvSpPr>
          <p:cNvPr id="6" name="Slide Number Placeholder 5"/>
          <p:cNvSpPr>
            <a:spLocks noGrp="1"/>
          </p:cNvSpPr>
          <p:nvPr>
            <p:ph type="sldNum" sz="quarter" idx="12"/>
          </p:nvPr>
        </p:nvSpPr>
        <p:spPr>
          <a:xfrm>
            <a:off x="468488" y="6263640"/>
            <a:ext cx="609600" cy="365760"/>
          </a:xfrm>
          <a:prstGeom prst="rect">
            <a:avLst/>
          </a:prstGeom>
        </p:spPr>
        <p:txBody>
          <a:bodyPr/>
          <a:lstStyle/>
          <a:p>
            <a:fld id="{781057C3-FDA3-B146-AA6C-F3C04E67C803}" type="slidenum">
              <a:rPr lang="en-US" smtClean="0"/>
              <a:t>‹#›</a:t>
            </a:fld>
            <a:endParaRPr lang="en-US"/>
          </a:p>
        </p:txBody>
      </p:sp>
      <p:sp>
        <p:nvSpPr>
          <p:cNvPr id="7" name="Date Placeholder 3">
            <a:extLst>
              <a:ext uri="{FF2B5EF4-FFF2-40B4-BE49-F238E27FC236}">
                <a16:creationId xmlns:a16="http://schemas.microsoft.com/office/drawing/2014/main" id="{64F503E4-B178-2543-9E7A-6410A16C659A}"/>
              </a:ext>
            </a:extLst>
          </p:cNvPr>
          <p:cNvSpPr>
            <a:spLocks noGrp="1"/>
          </p:cNvSpPr>
          <p:nvPr>
            <p:ph type="dt" sz="half" idx="10"/>
          </p:nvPr>
        </p:nvSpPr>
        <p:spPr>
          <a:xfrm>
            <a:off x="8919464" y="6263643"/>
            <a:ext cx="2739136" cy="365125"/>
          </a:xfrm>
          <a:prstGeom prst="rect">
            <a:avLst/>
          </a:prstGeom>
        </p:spPr>
        <p:txBody>
          <a:bodyPr/>
          <a:lstStyle/>
          <a:p>
            <a:r>
              <a:rPr lang="en-US"/>
              <a:t>Date</a:t>
            </a:r>
          </a:p>
        </p:txBody>
      </p:sp>
      <p:cxnSp>
        <p:nvCxnSpPr>
          <p:cNvPr id="8" name="Straight Connector 7" descr="A vertical divider line seperating content on the left of the slide from content on the right" title="Vertical Divider">
            <a:extLst>
              <a:ext uri="{FF2B5EF4-FFF2-40B4-BE49-F238E27FC236}">
                <a16:creationId xmlns:a16="http://schemas.microsoft.com/office/drawing/2014/main" id="{109AAE46-F8C9-4C30-8492-05AADDAF9F52}"/>
              </a:ext>
            </a:extLst>
          </p:cNvPr>
          <p:cNvCxnSpPr>
            <a:cxnSpLocks/>
          </p:cNvCxnSpPr>
          <p:nvPr userDrawn="1"/>
        </p:nvCxnSpPr>
        <p:spPr>
          <a:xfrm>
            <a:off x="7086600" y="1188720"/>
            <a:ext cx="0" cy="4754880"/>
          </a:xfrm>
          <a:prstGeom prst="line">
            <a:avLst/>
          </a:prstGeom>
          <a:ln>
            <a:solidFill>
              <a:srgbClr val="0A3161"/>
            </a:solidFill>
          </a:ln>
        </p:spPr>
        <p:style>
          <a:lnRef idx="1">
            <a:schemeClr val="accent1"/>
          </a:lnRef>
          <a:fillRef idx="0">
            <a:schemeClr val="accent1"/>
          </a:fillRef>
          <a:effectRef idx="0">
            <a:schemeClr val="accent1"/>
          </a:effectRef>
          <a:fontRef idx="minor">
            <a:schemeClr val="tx1"/>
          </a:fontRef>
        </p:style>
      </p:cxnSp>
      <p:sp>
        <p:nvSpPr>
          <p:cNvPr id="11" name="Content Placeholder 2">
            <a:extLst>
              <a:ext uri="{FF2B5EF4-FFF2-40B4-BE49-F238E27FC236}">
                <a16:creationId xmlns:a16="http://schemas.microsoft.com/office/drawing/2014/main" id="{52818D66-1EB8-463F-AF85-8DF77BC24355}"/>
              </a:ext>
            </a:extLst>
          </p:cNvPr>
          <p:cNvSpPr>
            <a:spLocks noGrp="1"/>
          </p:cNvSpPr>
          <p:nvPr>
            <p:ph idx="1"/>
          </p:nvPr>
        </p:nvSpPr>
        <p:spPr>
          <a:xfrm>
            <a:off x="2964378" y="1211581"/>
            <a:ext cx="3910260" cy="4846320"/>
          </a:xfrm>
        </p:spPr>
        <p:txBody>
          <a:bodyPr>
            <a:noAutofit/>
          </a:bodyPr>
          <a:lstStyle>
            <a:lvl1pPr>
              <a:defRPr sz="1800" b="0">
                <a:solidFill>
                  <a:srgbClr val="0A3161"/>
                </a:solidFill>
              </a:defRPr>
            </a:lvl1pPr>
            <a:lvl2pPr>
              <a:defRPr sz="1200">
                <a:solidFill>
                  <a:srgbClr val="0A3161"/>
                </a:solidFill>
              </a:defRPr>
            </a:lvl2pPr>
            <a:lvl3pPr>
              <a:defRPr sz="1200">
                <a:solidFill>
                  <a:srgbClr val="0A3161"/>
                </a:solidFill>
              </a:defRPr>
            </a:lvl3pPr>
            <a:lvl4pPr>
              <a:defRPr sz="1200">
                <a:solidFill>
                  <a:srgbClr val="0A3161"/>
                </a:solidFill>
              </a:defRPr>
            </a:lvl4pPr>
            <a:lvl5pPr>
              <a:defRPr sz="1200">
                <a:solidFill>
                  <a:srgbClr val="0A3161"/>
                </a:solidFill>
              </a:defRPr>
            </a:lvl5pPr>
          </a:lstStyle>
          <a:p>
            <a:pPr lvl="0"/>
            <a:r>
              <a:rPr lang="en-US"/>
              <a:t>Click to edit Master text styles</a:t>
            </a:r>
          </a:p>
        </p:txBody>
      </p:sp>
      <p:sp>
        <p:nvSpPr>
          <p:cNvPr id="12" name="Content Placeholder 2">
            <a:extLst>
              <a:ext uri="{FF2B5EF4-FFF2-40B4-BE49-F238E27FC236}">
                <a16:creationId xmlns:a16="http://schemas.microsoft.com/office/drawing/2014/main" id="{1754C992-738B-4565-82A5-9822AEFF3DDF}"/>
              </a:ext>
            </a:extLst>
          </p:cNvPr>
          <p:cNvSpPr>
            <a:spLocks noGrp="1"/>
          </p:cNvSpPr>
          <p:nvPr>
            <p:ph idx="13"/>
          </p:nvPr>
        </p:nvSpPr>
        <p:spPr>
          <a:xfrm>
            <a:off x="-2358784" y="1211581"/>
            <a:ext cx="2358784" cy="1237124"/>
          </a:xfrm>
        </p:spPr>
        <p:txBody>
          <a:bodyPr>
            <a:noAutofit/>
          </a:bodyPr>
          <a:lstStyle>
            <a:lvl1pPr>
              <a:defRPr sz="1050" b="0">
                <a:solidFill>
                  <a:schemeClr val="tx1"/>
                </a:solidFill>
              </a:defRPr>
            </a:lvl1pPr>
            <a:lvl2pPr>
              <a:defRPr sz="1200">
                <a:solidFill>
                  <a:srgbClr val="0A3161"/>
                </a:solidFill>
              </a:defRPr>
            </a:lvl2pPr>
            <a:lvl3pPr>
              <a:defRPr sz="1200">
                <a:solidFill>
                  <a:srgbClr val="0A3161"/>
                </a:solidFill>
              </a:defRPr>
            </a:lvl3pPr>
            <a:lvl4pPr>
              <a:defRPr sz="1200">
                <a:solidFill>
                  <a:srgbClr val="0A3161"/>
                </a:solidFill>
              </a:defRPr>
            </a:lvl4pPr>
            <a:lvl5pPr>
              <a:defRPr sz="1200">
                <a:solidFill>
                  <a:srgbClr val="0A3161"/>
                </a:solidFill>
              </a:defRPr>
            </a:lvl5pPr>
          </a:lstStyle>
          <a:p>
            <a:pPr lvl="0"/>
            <a:r>
              <a:rPr lang="en-US"/>
              <a:t>Click to edit Master text styles</a:t>
            </a:r>
          </a:p>
        </p:txBody>
      </p:sp>
      <p:graphicFrame>
        <p:nvGraphicFramePr>
          <p:cNvPr id="18" name="Table Placeholder 6" descr="Example of IRS blue banded table style" title="Table Example">
            <a:extLst>
              <a:ext uri="{FF2B5EF4-FFF2-40B4-BE49-F238E27FC236}">
                <a16:creationId xmlns:a16="http://schemas.microsoft.com/office/drawing/2014/main" id="{DA5A98B4-0D41-452E-B5F4-FD204267544C}"/>
              </a:ext>
            </a:extLst>
          </p:cNvPr>
          <p:cNvGraphicFramePr>
            <a:graphicFrameLocks/>
          </p:cNvGraphicFramePr>
          <p:nvPr userDrawn="1">
            <p:extLst>
              <p:ext uri="{D42A27DB-BD31-4B8C-83A1-F6EECF244321}">
                <p14:modId xmlns:p14="http://schemas.microsoft.com/office/powerpoint/2010/main" val="3643222515"/>
              </p:ext>
            </p:extLst>
          </p:nvPr>
        </p:nvGraphicFramePr>
        <p:xfrm>
          <a:off x="7315200" y="2115787"/>
          <a:ext cx="4343400" cy="2336455"/>
        </p:xfrm>
        <a:graphic>
          <a:graphicData uri="http://schemas.openxmlformats.org/drawingml/2006/table">
            <a:tbl>
              <a:tblPr firstRow="1" bandRow="1">
                <a:tableStyleId>{5940675A-B579-460E-94D1-54222C63F5DA}</a:tableStyleId>
              </a:tblPr>
              <a:tblGrid>
                <a:gridCol w="1085850">
                  <a:extLst>
                    <a:ext uri="{9D8B030D-6E8A-4147-A177-3AD203B41FA5}">
                      <a16:colId xmlns:a16="http://schemas.microsoft.com/office/drawing/2014/main" val="20000"/>
                    </a:ext>
                  </a:extLst>
                </a:gridCol>
                <a:gridCol w="1085850">
                  <a:extLst>
                    <a:ext uri="{9D8B030D-6E8A-4147-A177-3AD203B41FA5}">
                      <a16:colId xmlns:a16="http://schemas.microsoft.com/office/drawing/2014/main" val="20001"/>
                    </a:ext>
                  </a:extLst>
                </a:gridCol>
                <a:gridCol w="1085850">
                  <a:extLst>
                    <a:ext uri="{9D8B030D-6E8A-4147-A177-3AD203B41FA5}">
                      <a16:colId xmlns:a16="http://schemas.microsoft.com/office/drawing/2014/main" val="20002"/>
                    </a:ext>
                  </a:extLst>
                </a:gridCol>
                <a:gridCol w="1085850">
                  <a:extLst>
                    <a:ext uri="{9D8B030D-6E8A-4147-A177-3AD203B41FA5}">
                      <a16:colId xmlns:a16="http://schemas.microsoft.com/office/drawing/2014/main" val="20003"/>
                    </a:ext>
                  </a:extLst>
                </a:gridCol>
              </a:tblGrid>
              <a:tr h="212405">
                <a:tc>
                  <a:txBody>
                    <a:bodyPr/>
                    <a:lstStyle/>
                    <a:p>
                      <a:pPr algn="ctr"/>
                      <a:r>
                        <a:rPr lang="en-US" sz="700" b="1" dirty="0">
                          <a:solidFill>
                            <a:schemeClr val="bg1"/>
                          </a:solidFill>
                          <a:latin typeface="Arial" charset="0"/>
                          <a:ea typeface="Arial" charset="0"/>
                          <a:cs typeface="Arial" charset="0"/>
                        </a:rPr>
                        <a:t>Style Header</a:t>
                      </a:r>
                    </a:p>
                  </a:txBody>
                  <a:tcPr marL="48615" marR="48615" marT="24308" marB="24308" anchor="ctr">
                    <a:lnL w="12700" cap="flat" cmpd="sng" algn="ctr">
                      <a:noFill/>
                      <a:prstDash val="solid"/>
                      <a:round/>
                      <a:headEnd type="none" w="med" len="med"/>
                      <a:tailEnd type="none" w="med" len="med"/>
                    </a:lnL>
                    <a:lnR w="12700" cap="flat" cmpd="sng" algn="ctr">
                      <a:solidFill>
                        <a:srgbClr val="0A3161"/>
                      </a:solidFill>
                      <a:prstDash val="solid"/>
                      <a:round/>
                      <a:headEnd type="none" w="med" len="med"/>
                      <a:tailEnd type="none" w="med" len="med"/>
                    </a:lnR>
                    <a:lnT w="28575" cap="flat" cmpd="sng" algn="ctr">
                      <a:solidFill>
                        <a:srgbClr val="0A3161"/>
                      </a:solidFill>
                      <a:prstDash val="solid"/>
                      <a:round/>
                      <a:headEnd type="none" w="med" len="med"/>
                      <a:tailEnd type="none" w="med" len="med"/>
                    </a:lnT>
                    <a:lnB w="28575"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0A316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700" b="1" dirty="0">
                          <a:solidFill>
                            <a:schemeClr val="bg1"/>
                          </a:solidFill>
                          <a:latin typeface="Arial" charset="0"/>
                          <a:ea typeface="Arial" charset="0"/>
                          <a:cs typeface="Arial" charset="0"/>
                        </a:rPr>
                        <a:t>Style Header</a:t>
                      </a:r>
                    </a:p>
                  </a:txBody>
                  <a:tcPr marL="48615" marR="48615" marT="24308" marB="24308" anchor="ctr">
                    <a:lnL w="12700" cap="flat" cmpd="sng" algn="ctr">
                      <a:solidFill>
                        <a:srgbClr val="0A3161"/>
                      </a:solidFill>
                      <a:prstDash val="solid"/>
                      <a:round/>
                      <a:headEnd type="none" w="med" len="med"/>
                      <a:tailEnd type="none" w="med" len="med"/>
                    </a:lnL>
                    <a:lnR w="12700" cap="flat" cmpd="sng" algn="ctr">
                      <a:solidFill>
                        <a:srgbClr val="0A3161"/>
                      </a:solidFill>
                      <a:prstDash val="solid"/>
                      <a:round/>
                      <a:headEnd type="none" w="med" len="med"/>
                      <a:tailEnd type="none" w="med" len="med"/>
                    </a:lnR>
                    <a:lnT w="28575" cap="flat" cmpd="sng" algn="ctr">
                      <a:solidFill>
                        <a:srgbClr val="0A3161"/>
                      </a:solidFill>
                      <a:prstDash val="solid"/>
                      <a:round/>
                      <a:headEnd type="none" w="med" len="med"/>
                      <a:tailEnd type="none" w="med" len="med"/>
                    </a:lnT>
                    <a:lnB w="28575"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0A316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700" b="1" dirty="0">
                          <a:solidFill>
                            <a:schemeClr val="bg1"/>
                          </a:solidFill>
                          <a:latin typeface="Arial" charset="0"/>
                          <a:ea typeface="Arial" charset="0"/>
                          <a:cs typeface="Arial" charset="0"/>
                        </a:rPr>
                        <a:t>Style Header</a:t>
                      </a:r>
                    </a:p>
                  </a:txBody>
                  <a:tcPr marL="48615" marR="48615" marT="24308" marB="24308" anchor="ctr">
                    <a:lnL w="12700" cap="flat" cmpd="sng" algn="ctr">
                      <a:solidFill>
                        <a:srgbClr val="0A3161"/>
                      </a:solidFill>
                      <a:prstDash val="solid"/>
                      <a:round/>
                      <a:headEnd type="none" w="med" len="med"/>
                      <a:tailEnd type="none" w="med" len="med"/>
                    </a:lnL>
                    <a:lnR w="12700" cap="flat" cmpd="sng" algn="ctr">
                      <a:solidFill>
                        <a:srgbClr val="0A3161"/>
                      </a:solidFill>
                      <a:prstDash val="solid"/>
                      <a:round/>
                      <a:headEnd type="none" w="med" len="med"/>
                      <a:tailEnd type="none" w="med" len="med"/>
                    </a:lnR>
                    <a:lnT w="28575" cap="flat" cmpd="sng" algn="ctr">
                      <a:solidFill>
                        <a:srgbClr val="0A3161"/>
                      </a:solidFill>
                      <a:prstDash val="solid"/>
                      <a:round/>
                      <a:headEnd type="none" w="med" len="med"/>
                      <a:tailEnd type="none" w="med" len="med"/>
                    </a:lnT>
                    <a:lnB w="28575"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0A316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700" b="1" dirty="0">
                          <a:solidFill>
                            <a:schemeClr val="bg1"/>
                          </a:solidFill>
                          <a:latin typeface="Arial" charset="0"/>
                          <a:ea typeface="Arial" charset="0"/>
                          <a:cs typeface="Arial" charset="0"/>
                        </a:rPr>
                        <a:t>Style Header</a:t>
                      </a:r>
                    </a:p>
                  </a:txBody>
                  <a:tcPr marL="48615" marR="48615" marT="24308" marB="24308" anchor="ctr">
                    <a:lnL w="12700" cap="flat" cmpd="sng" algn="ctr">
                      <a:solidFill>
                        <a:srgbClr val="0A3161"/>
                      </a:solid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rgbClr val="0A3161"/>
                      </a:solidFill>
                      <a:prstDash val="solid"/>
                      <a:round/>
                      <a:headEnd type="none" w="med" len="med"/>
                      <a:tailEnd type="none" w="med" len="med"/>
                    </a:lnT>
                    <a:lnB w="28575"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0A3161"/>
                    </a:solidFill>
                  </a:tcPr>
                </a:tc>
                <a:extLst>
                  <a:ext uri="{0D108BD9-81ED-4DB2-BD59-A6C34878D82A}">
                    <a16:rowId xmlns:a16="http://schemas.microsoft.com/office/drawing/2014/main" val="10000"/>
                  </a:ext>
                </a:extLst>
              </a:tr>
              <a:tr h="212405">
                <a:tc>
                  <a:txBody>
                    <a:bodyPr/>
                    <a:lstStyle/>
                    <a:p>
                      <a:r>
                        <a:rPr lang="en-US" sz="700" dirty="0">
                          <a:solidFill>
                            <a:srgbClr val="0A3161"/>
                          </a:solidFill>
                          <a:latin typeface="Arial" charset="0"/>
                          <a:ea typeface="Arial" charset="0"/>
                          <a:cs typeface="Arial" charset="0"/>
                        </a:rPr>
                        <a:t>Text</a:t>
                      </a:r>
                    </a:p>
                  </a:txBody>
                  <a:tcPr marL="48615" marR="48615" marT="24308" marB="24308" anchor="ctr">
                    <a:lnL w="12700" cap="flat" cmpd="sng" algn="ctr">
                      <a:noFill/>
                      <a:prstDash val="solid"/>
                      <a:round/>
                      <a:headEnd type="none" w="med" len="med"/>
                      <a:tailEnd type="none" w="med" len="med"/>
                    </a:lnL>
                    <a:lnR w="12700" cap="flat" cmpd="sng" algn="ctr">
                      <a:solidFill>
                        <a:srgbClr val="0A3161"/>
                      </a:solidFill>
                      <a:prstDash val="solid"/>
                      <a:round/>
                      <a:headEnd type="none" w="med" len="med"/>
                      <a:tailEnd type="none" w="med" len="med"/>
                    </a:lnR>
                    <a:lnT w="28575"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solidFill>
                        <a:srgbClr val="0A3161"/>
                      </a:solidFill>
                      <a:prstDash val="solid"/>
                      <a:round/>
                      <a:headEnd type="none" w="med" len="med"/>
                      <a:tailEnd type="none" w="med" len="med"/>
                    </a:lnR>
                    <a:lnT w="28575"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solidFill>
                        <a:srgbClr val="0A3161"/>
                      </a:solidFill>
                      <a:prstDash val="solid"/>
                      <a:round/>
                      <a:headEnd type="none" w="med" len="med"/>
                      <a:tailEnd type="none" w="med" len="med"/>
                    </a:lnR>
                    <a:lnT w="28575"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12405">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no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E7E6E6"/>
                    </a:solid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E7E6E6"/>
                    </a:solid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E7E6E6"/>
                    </a:solid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E7E6E6"/>
                    </a:solidFill>
                  </a:tcPr>
                </a:tc>
                <a:extLst>
                  <a:ext uri="{0D108BD9-81ED-4DB2-BD59-A6C34878D82A}">
                    <a16:rowId xmlns:a16="http://schemas.microsoft.com/office/drawing/2014/main" val="10002"/>
                  </a:ext>
                </a:extLst>
              </a:tr>
              <a:tr h="212405">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no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212405">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no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E7E6E6"/>
                    </a:solid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E7E6E6"/>
                    </a:solid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E7E6E6"/>
                    </a:solid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E7E6E6"/>
                    </a:solidFill>
                  </a:tcPr>
                </a:tc>
                <a:extLst>
                  <a:ext uri="{0D108BD9-81ED-4DB2-BD59-A6C34878D82A}">
                    <a16:rowId xmlns:a16="http://schemas.microsoft.com/office/drawing/2014/main" val="10004"/>
                  </a:ext>
                </a:extLst>
              </a:tr>
              <a:tr h="212405">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no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212405">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no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E7E6E6"/>
                    </a:solid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E7E6E6"/>
                    </a:solid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E7E6E6"/>
                    </a:solid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E7E6E6"/>
                    </a:solidFill>
                  </a:tcPr>
                </a:tc>
                <a:extLst>
                  <a:ext uri="{0D108BD9-81ED-4DB2-BD59-A6C34878D82A}">
                    <a16:rowId xmlns:a16="http://schemas.microsoft.com/office/drawing/2014/main" val="10006"/>
                  </a:ext>
                </a:extLst>
              </a:tr>
              <a:tr h="212405">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no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212405">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no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E7E6E6"/>
                    </a:solid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E7E6E6"/>
                    </a:solid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E7E6E6"/>
                    </a:solid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E7E6E6"/>
                    </a:solidFill>
                  </a:tcPr>
                </a:tc>
                <a:extLst>
                  <a:ext uri="{0D108BD9-81ED-4DB2-BD59-A6C34878D82A}">
                    <a16:rowId xmlns:a16="http://schemas.microsoft.com/office/drawing/2014/main" val="10008"/>
                  </a:ext>
                </a:extLst>
              </a:tr>
              <a:tr h="212405">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no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9"/>
                  </a:ext>
                </a:extLst>
              </a:tr>
              <a:tr h="212405">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no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E7E6E6"/>
                    </a:solid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E7E6E6"/>
                    </a:solid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solidFill>
                        <a:srgbClr val="0A3161"/>
                      </a:solid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E7E6E6"/>
                    </a:solidFill>
                  </a:tcPr>
                </a:tc>
                <a:tc>
                  <a:txBody>
                    <a:bodyPr/>
                    <a:lstStyle/>
                    <a:p>
                      <a:endParaRPr lang="en-US" sz="700" dirty="0">
                        <a:solidFill>
                          <a:srgbClr val="0A3161"/>
                        </a:solidFill>
                        <a:latin typeface="Arial" charset="0"/>
                        <a:ea typeface="Arial" charset="0"/>
                        <a:cs typeface="Arial" charset="0"/>
                      </a:endParaRPr>
                    </a:p>
                  </a:txBody>
                  <a:tcPr marL="48615" marR="48615" marT="24308" marB="24308" anchor="ctr">
                    <a:lnL w="12700" cap="flat" cmpd="sng" algn="ctr">
                      <a:solidFill>
                        <a:srgbClr val="0A316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A3161"/>
                      </a:solidFill>
                      <a:prstDash val="solid"/>
                      <a:round/>
                      <a:headEnd type="none" w="med" len="med"/>
                      <a:tailEnd type="none" w="med" len="med"/>
                    </a:lnT>
                    <a:lnB w="12700" cap="flat" cmpd="sng" algn="ctr">
                      <a:solidFill>
                        <a:srgbClr val="0A3161"/>
                      </a:solidFill>
                      <a:prstDash val="solid"/>
                      <a:round/>
                      <a:headEnd type="none" w="med" len="med"/>
                      <a:tailEnd type="none" w="med" len="med"/>
                    </a:lnB>
                    <a:lnTlToBr w="12700" cmpd="sng">
                      <a:noFill/>
                      <a:prstDash val="solid"/>
                    </a:lnTlToBr>
                    <a:lnBlToTr w="12700" cmpd="sng">
                      <a:noFill/>
                      <a:prstDash val="solid"/>
                    </a:lnBlToTr>
                    <a:solidFill>
                      <a:srgbClr val="E7E6E6"/>
                    </a:solidFill>
                  </a:tcPr>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19092031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6_5 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078088" y="388619"/>
            <a:ext cx="8458200" cy="685800"/>
          </a:xfrm>
          <a:prstGeom prst="rect">
            <a:avLst/>
          </a:prstGeom>
        </p:spPr>
        <p:txBody>
          <a:bodyPr/>
          <a:lstStyle>
            <a:lvl1pPr>
              <a:defRPr sz="2800"/>
            </a:lvl1pPr>
          </a:lstStyle>
          <a:p>
            <a:r>
              <a:rPr lang="en-US" dirty="0"/>
              <a:t>Click to add content</a:t>
            </a:r>
          </a:p>
        </p:txBody>
      </p:sp>
      <p:sp>
        <p:nvSpPr>
          <p:cNvPr id="5" name="Footer Placeholder 4"/>
          <p:cNvSpPr>
            <a:spLocks noGrp="1"/>
          </p:cNvSpPr>
          <p:nvPr>
            <p:ph type="ftr" sz="quarter" idx="11"/>
          </p:nvPr>
        </p:nvSpPr>
        <p:spPr>
          <a:xfrm>
            <a:off x="3246120" y="6263643"/>
            <a:ext cx="4876800" cy="365125"/>
          </a:xfrm>
          <a:prstGeom prst="rect">
            <a:avLst/>
          </a:prstGeom>
        </p:spPr>
        <p:txBody>
          <a:bodyPr/>
          <a:lstStyle/>
          <a:p>
            <a:r>
              <a:rPr lang="en-US"/>
              <a:t>Presentation Title | Office/BOD</a:t>
            </a:r>
          </a:p>
        </p:txBody>
      </p:sp>
      <p:sp>
        <p:nvSpPr>
          <p:cNvPr id="6" name="Slide Number Placeholder 5"/>
          <p:cNvSpPr>
            <a:spLocks noGrp="1"/>
          </p:cNvSpPr>
          <p:nvPr>
            <p:ph type="sldNum" sz="quarter" idx="12"/>
          </p:nvPr>
        </p:nvSpPr>
        <p:spPr>
          <a:xfrm>
            <a:off x="468488" y="6263640"/>
            <a:ext cx="609600" cy="365760"/>
          </a:xfrm>
          <a:prstGeom prst="rect">
            <a:avLst/>
          </a:prstGeom>
        </p:spPr>
        <p:txBody>
          <a:bodyPr/>
          <a:lstStyle/>
          <a:p>
            <a:fld id="{781057C3-FDA3-B146-AA6C-F3C04E67C803}" type="slidenum">
              <a:rPr lang="en-US" smtClean="0"/>
              <a:t>‹#›</a:t>
            </a:fld>
            <a:endParaRPr lang="en-US"/>
          </a:p>
        </p:txBody>
      </p:sp>
      <p:sp>
        <p:nvSpPr>
          <p:cNvPr id="7" name="Date Placeholder 3">
            <a:extLst>
              <a:ext uri="{FF2B5EF4-FFF2-40B4-BE49-F238E27FC236}">
                <a16:creationId xmlns:a16="http://schemas.microsoft.com/office/drawing/2014/main" id="{64F503E4-B178-2543-9E7A-6410A16C659A}"/>
              </a:ext>
            </a:extLst>
          </p:cNvPr>
          <p:cNvSpPr>
            <a:spLocks noGrp="1"/>
          </p:cNvSpPr>
          <p:nvPr>
            <p:ph type="dt" sz="half" idx="10"/>
          </p:nvPr>
        </p:nvSpPr>
        <p:spPr>
          <a:xfrm>
            <a:off x="8919464" y="6263643"/>
            <a:ext cx="2739136" cy="365125"/>
          </a:xfrm>
          <a:prstGeom prst="rect">
            <a:avLst/>
          </a:prstGeom>
        </p:spPr>
        <p:txBody>
          <a:bodyPr/>
          <a:lstStyle/>
          <a:p>
            <a:r>
              <a:rPr lang="en-US"/>
              <a:t>Date</a:t>
            </a:r>
          </a:p>
        </p:txBody>
      </p:sp>
      <p:cxnSp>
        <p:nvCxnSpPr>
          <p:cNvPr id="8" name="Straight Connector 7" descr="A vertical divider line seperating content on the left of the slide from content on the right" title="Vertical Divider">
            <a:extLst>
              <a:ext uri="{FF2B5EF4-FFF2-40B4-BE49-F238E27FC236}">
                <a16:creationId xmlns:a16="http://schemas.microsoft.com/office/drawing/2014/main" id="{109AAE46-F8C9-4C30-8492-05AADDAF9F52}"/>
              </a:ext>
            </a:extLst>
          </p:cNvPr>
          <p:cNvCxnSpPr>
            <a:cxnSpLocks/>
          </p:cNvCxnSpPr>
          <p:nvPr userDrawn="1"/>
        </p:nvCxnSpPr>
        <p:spPr>
          <a:xfrm>
            <a:off x="7086600" y="1188720"/>
            <a:ext cx="0" cy="4754880"/>
          </a:xfrm>
          <a:prstGeom prst="line">
            <a:avLst/>
          </a:prstGeom>
          <a:ln>
            <a:solidFill>
              <a:srgbClr val="0A3161"/>
            </a:solidFill>
          </a:ln>
        </p:spPr>
        <p:style>
          <a:lnRef idx="1">
            <a:schemeClr val="accent1"/>
          </a:lnRef>
          <a:fillRef idx="0">
            <a:schemeClr val="accent1"/>
          </a:fillRef>
          <a:effectRef idx="0">
            <a:schemeClr val="accent1"/>
          </a:effectRef>
          <a:fontRef idx="minor">
            <a:schemeClr val="tx1"/>
          </a:fontRef>
        </p:style>
      </p:cxnSp>
      <p:sp>
        <p:nvSpPr>
          <p:cNvPr id="11" name="Content Placeholder 2">
            <a:extLst>
              <a:ext uri="{FF2B5EF4-FFF2-40B4-BE49-F238E27FC236}">
                <a16:creationId xmlns:a16="http://schemas.microsoft.com/office/drawing/2014/main" id="{170CB68C-02A2-4F0A-B312-1962DC1123C5}"/>
              </a:ext>
            </a:extLst>
          </p:cNvPr>
          <p:cNvSpPr>
            <a:spLocks noGrp="1"/>
          </p:cNvSpPr>
          <p:nvPr>
            <p:ph idx="1"/>
          </p:nvPr>
        </p:nvSpPr>
        <p:spPr>
          <a:xfrm>
            <a:off x="3040283" y="1374087"/>
            <a:ext cx="3910260" cy="4846320"/>
          </a:xfrm>
        </p:spPr>
        <p:txBody>
          <a:bodyPr>
            <a:noAutofit/>
          </a:bodyPr>
          <a:lstStyle>
            <a:lvl1pPr>
              <a:defRPr sz="1500" b="0">
                <a:solidFill>
                  <a:srgbClr val="0A3161"/>
                </a:solidFill>
              </a:defRPr>
            </a:lvl1pPr>
            <a:lvl2pPr>
              <a:defRPr sz="1200">
                <a:solidFill>
                  <a:srgbClr val="0A3161"/>
                </a:solidFill>
              </a:defRPr>
            </a:lvl2pPr>
            <a:lvl3pPr>
              <a:defRPr sz="1200">
                <a:solidFill>
                  <a:srgbClr val="0A3161"/>
                </a:solidFill>
              </a:defRPr>
            </a:lvl3pPr>
            <a:lvl4pPr>
              <a:defRPr sz="1200">
                <a:solidFill>
                  <a:srgbClr val="0A3161"/>
                </a:solidFill>
              </a:defRPr>
            </a:lvl4pPr>
            <a:lvl5pPr>
              <a:defRPr sz="1200">
                <a:solidFill>
                  <a:srgbClr val="0A3161"/>
                </a:solidFill>
              </a:defRPr>
            </a:lvl5pPr>
          </a:lstStyle>
          <a:p>
            <a:pPr lvl="0"/>
            <a:r>
              <a:rPr lang="en-US"/>
              <a:t>Click to edit Master text styles</a:t>
            </a:r>
          </a:p>
        </p:txBody>
      </p:sp>
      <p:sp>
        <p:nvSpPr>
          <p:cNvPr id="12" name="Content Placeholder 2">
            <a:extLst>
              <a:ext uri="{FF2B5EF4-FFF2-40B4-BE49-F238E27FC236}">
                <a16:creationId xmlns:a16="http://schemas.microsoft.com/office/drawing/2014/main" id="{B39AD713-9B9A-4C50-9F4C-A4C5D3325C28}"/>
              </a:ext>
            </a:extLst>
          </p:cNvPr>
          <p:cNvSpPr>
            <a:spLocks noGrp="1"/>
          </p:cNvSpPr>
          <p:nvPr>
            <p:ph idx="13"/>
          </p:nvPr>
        </p:nvSpPr>
        <p:spPr>
          <a:xfrm>
            <a:off x="7359623" y="1394462"/>
            <a:ext cx="4197315" cy="1332086"/>
          </a:xfrm>
        </p:spPr>
        <p:txBody>
          <a:bodyPr>
            <a:noAutofit/>
          </a:bodyPr>
          <a:lstStyle>
            <a:lvl1pPr>
              <a:defRPr sz="1400" b="1">
                <a:solidFill>
                  <a:srgbClr val="0079AD"/>
                </a:solidFill>
              </a:defRPr>
            </a:lvl1pPr>
            <a:lvl2pPr>
              <a:defRPr sz="1200">
                <a:solidFill>
                  <a:srgbClr val="0A3161"/>
                </a:solidFill>
              </a:defRPr>
            </a:lvl2pPr>
            <a:lvl3pPr>
              <a:defRPr sz="1200">
                <a:solidFill>
                  <a:srgbClr val="0A3161"/>
                </a:solidFill>
              </a:defRPr>
            </a:lvl3pPr>
            <a:lvl4pPr>
              <a:defRPr sz="1200">
                <a:solidFill>
                  <a:srgbClr val="0A3161"/>
                </a:solidFill>
              </a:defRPr>
            </a:lvl4pPr>
            <a:lvl5pPr>
              <a:defRPr sz="1200">
                <a:solidFill>
                  <a:srgbClr val="0A3161"/>
                </a:solidFill>
              </a:defRPr>
            </a:lvl5pPr>
          </a:lstStyle>
          <a:p>
            <a:pPr lvl="0"/>
            <a:r>
              <a:rPr lang="en-US"/>
              <a:t>Click to edit Master text styles</a:t>
            </a:r>
          </a:p>
        </p:txBody>
      </p:sp>
      <p:sp>
        <p:nvSpPr>
          <p:cNvPr id="13" name="Content Placeholder 2">
            <a:extLst>
              <a:ext uri="{FF2B5EF4-FFF2-40B4-BE49-F238E27FC236}">
                <a16:creationId xmlns:a16="http://schemas.microsoft.com/office/drawing/2014/main" id="{C1FEADC2-15A7-4A40-94B2-E8E872E93403}"/>
              </a:ext>
            </a:extLst>
          </p:cNvPr>
          <p:cNvSpPr>
            <a:spLocks noGrp="1"/>
          </p:cNvSpPr>
          <p:nvPr>
            <p:ph idx="15"/>
          </p:nvPr>
        </p:nvSpPr>
        <p:spPr>
          <a:xfrm>
            <a:off x="-2937408" y="2947598"/>
            <a:ext cx="2358784" cy="1237124"/>
          </a:xfrm>
        </p:spPr>
        <p:txBody>
          <a:bodyPr>
            <a:noAutofit/>
          </a:bodyPr>
          <a:lstStyle>
            <a:lvl1pPr>
              <a:defRPr sz="1050" b="0">
                <a:solidFill>
                  <a:srgbClr val="0A3161"/>
                </a:solidFill>
              </a:defRPr>
            </a:lvl1pPr>
            <a:lvl2pPr>
              <a:defRPr sz="1200">
                <a:solidFill>
                  <a:srgbClr val="0A3161"/>
                </a:solidFill>
              </a:defRPr>
            </a:lvl2pPr>
            <a:lvl3pPr>
              <a:defRPr sz="1200">
                <a:solidFill>
                  <a:srgbClr val="0A3161"/>
                </a:solidFill>
              </a:defRPr>
            </a:lvl3pPr>
            <a:lvl4pPr>
              <a:defRPr sz="1200">
                <a:solidFill>
                  <a:srgbClr val="0A3161"/>
                </a:solidFill>
              </a:defRPr>
            </a:lvl4pPr>
            <a:lvl5pPr>
              <a:defRPr sz="1200">
                <a:solidFill>
                  <a:srgbClr val="0A3161"/>
                </a:solidFill>
              </a:defRPr>
            </a:lvl5pPr>
          </a:lstStyle>
          <a:p>
            <a:pPr lvl="0"/>
            <a:r>
              <a:rPr lang="en-US"/>
              <a:t>Click to edit Master text styles</a:t>
            </a:r>
          </a:p>
        </p:txBody>
      </p:sp>
      <p:pic>
        <p:nvPicPr>
          <p:cNvPr id="14" name="Picture 10">
            <a:extLst>
              <a:ext uri="{FF2B5EF4-FFF2-40B4-BE49-F238E27FC236}">
                <a16:creationId xmlns:a16="http://schemas.microsoft.com/office/drawing/2014/main" id="{50AC7704-36A4-4FC9-B122-1093F7517CBB}"/>
              </a:ext>
              <a:ext uri="{C183D7F6-B498-43B3-948B-1728B52AA6E4}">
                <adec:decorative xmlns:adec="http://schemas.microsoft.com/office/drawing/2017/decorative" val="1"/>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r="-49"/>
          <a:stretch>
            <a:fillRect/>
          </a:stretch>
        </p:blipFill>
        <p:spPr bwMode="auto">
          <a:xfrm>
            <a:off x="7499367" y="2580445"/>
            <a:ext cx="3613959" cy="341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022382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13 Pictur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14600" y="1188720"/>
            <a:ext cx="3657600" cy="1554480"/>
          </a:xfrm>
          <a:prstGeom prst="rect">
            <a:avLst/>
          </a:prstGeom>
        </p:spPr>
        <p:txBody>
          <a:bodyPr anchor="b"/>
          <a:lstStyle>
            <a:lvl1pPr>
              <a:defRPr sz="3200">
                <a:solidFill>
                  <a:srgbClr val="B31942"/>
                </a:solidFill>
              </a:defRPr>
            </a:lvl1pPr>
          </a:lstStyle>
          <a:p>
            <a:r>
              <a:rPr lang="en-US" dirty="0"/>
              <a:t>Click to add content</a:t>
            </a:r>
          </a:p>
        </p:txBody>
      </p:sp>
      <p:sp>
        <p:nvSpPr>
          <p:cNvPr id="4" name="Text Placeholder 3"/>
          <p:cNvSpPr>
            <a:spLocks noGrp="1"/>
          </p:cNvSpPr>
          <p:nvPr>
            <p:ph type="body" sz="half" idx="2"/>
          </p:nvPr>
        </p:nvSpPr>
        <p:spPr>
          <a:xfrm>
            <a:off x="2514600" y="2926080"/>
            <a:ext cx="3657600" cy="3108960"/>
          </a:xfrm>
        </p:spPr>
        <p:txBody>
          <a:bodyPr/>
          <a:lstStyle>
            <a:lvl1pPr marL="0" indent="0">
              <a:buNone/>
              <a:defRPr sz="1500" b="0">
                <a:solidFill>
                  <a:srgbClr val="0A316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Footer Placeholder 4">
            <a:extLst>
              <a:ext uri="{FF2B5EF4-FFF2-40B4-BE49-F238E27FC236}">
                <a16:creationId xmlns:a16="http://schemas.microsoft.com/office/drawing/2014/main" id="{EA213C33-CFD6-AB43-84B3-A1FDCB48BEBB}"/>
              </a:ext>
            </a:extLst>
          </p:cNvPr>
          <p:cNvSpPr>
            <a:spLocks noGrp="1"/>
          </p:cNvSpPr>
          <p:nvPr>
            <p:ph type="ftr" sz="quarter" idx="11"/>
          </p:nvPr>
        </p:nvSpPr>
        <p:spPr>
          <a:xfrm>
            <a:off x="3246120" y="6263643"/>
            <a:ext cx="4876800" cy="365125"/>
          </a:xfrm>
          <a:prstGeom prst="rect">
            <a:avLst/>
          </a:prstGeom>
        </p:spPr>
        <p:txBody>
          <a:bodyPr/>
          <a:lstStyle/>
          <a:p>
            <a:r>
              <a:rPr lang="en-US"/>
              <a:t>Presentation Title | Office/BOD</a:t>
            </a:r>
          </a:p>
        </p:txBody>
      </p:sp>
      <p:sp>
        <p:nvSpPr>
          <p:cNvPr id="10" name="Slide Number Placeholder 5">
            <a:extLst>
              <a:ext uri="{FF2B5EF4-FFF2-40B4-BE49-F238E27FC236}">
                <a16:creationId xmlns:a16="http://schemas.microsoft.com/office/drawing/2014/main" id="{96EDCDBE-938C-0E49-92ED-64117C763108}"/>
              </a:ext>
            </a:extLst>
          </p:cNvPr>
          <p:cNvSpPr>
            <a:spLocks noGrp="1"/>
          </p:cNvSpPr>
          <p:nvPr>
            <p:ph type="sldNum" sz="quarter" idx="12"/>
          </p:nvPr>
        </p:nvSpPr>
        <p:spPr>
          <a:xfrm>
            <a:off x="489857" y="6263640"/>
            <a:ext cx="609600" cy="365760"/>
          </a:xfrm>
          <a:prstGeom prst="rect">
            <a:avLst/>
          </a:prstGeom>
        </p:spPr>
        <p:txBody>
          <a:bodyPr/>
          <a:lstStyle/>
          <a:p>
            <a:fld id="{781057C3-FDA3-B146-AA6C-F3C04E67C803}" type="slidenum">
              <a:rPr lang="en-US" smtClean="0"/>
              <a:t>‹#›</a:t>
            </a:fld>
            <a:endParaRPr lang="en-US"/>
          </a:p>
        </p:txBody>
      </p:sp>
      <p:sp>
        <p:nvSpPr>
          <p:cNvPr id="11" name="Date Placeholder 3">
            <a:extLst>
              <a:ext uri="{FF2B5EF4-FFF2-40B4-BE49-F238E27FC236}">
                <a16:creationId xmlns:a16="http://schemas.microsoft.com/office/drawing/2014/main" id="{78AD138E-7192-EE4E-B5AA-2B2510361F82}"/>
              </a:ext>
            </a:extLst>
          </p:cNvPr>
          <p:cNvSpPr>
            <a:spLocks noGrp="1"/>
          </p:cNvSpPr>
          <p:nvPr>
            <p:ph type="dt" sz="half" idx="10"/>
          </p:nvPr>
        </p:nvSpPr>
        <p:spPr>
          <a:xfrm>
            <a:off x="8919464" y="6263643"/>
            <a:ext cx="2739136" cy="365125"/>
          </a:xfrm>
          <a:prstGeom prst="rect">
            <a:avLst/>
          </a:prstGeom>
        </p:spPr>
        <p:txBody>
          <a:bodyPr/>
          <a:lstStyle/>
          <a:p>
            <a:r>
              <a:rPr lang="en-US"/>
              <a:t>Date</a:t>
            </a:r>
          </a:p>
        </p:txBody>
      </p:sp>
      <p:pic>
        <p:nvPicPr>
          <p:cNvPr id="8" name="Picture Placeholder 3">
            <a:extLst>
              <a:ext uri="{FF2B5EF4-FFF2-40B4-BE49-F238E27FC236}">
                <a16:creationId xmlns:a16="http://schemas.microsoft.com/office/drawing/2014/main" id="{333DF255-7FE3-43E9-8A66-FD58097E37E2}"/>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a:fillRect/>
          </a:stretch>
        </p:blipFill>
        <p:spPr>
          <a:xfrm>
            <a:off x="6616700" y="1188720"/>
            <a:ext cx="5041900" cy="4647317"/>
          </a:xfrm>
          <a:prstGeom prst="rect">
            <a:avLst/>
          </a:prstGeom>
          <a:effectLst>
            <a:outerShdw blurRad="127000" dist="127000" dir="2700000" algn="tl" rotWithShape="0">
              <a:prstClr val="black">
                <a:alpha val="30000"/>
              </a:prstClr>
            </a:outerShdw>
          </a:effectLst>
        </p:spPr>
      </p:pic>
    </p:spTree>
    <p:extLst>
      <p:ext uri="{BB962C8B-B14F-4D97-AF65-F5344CB8AC3E}">
        <p14:creationId xmlns:p14="http://schemas.microsoft.com/office/powerpoint/2010/main" val="25430203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7_5 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078088" y="388619"/>
            <a:ext cx="8458200" cy="685800"/>
          </a:xfrm>
          <a:prstGeom prst="rect">
            <a:avLst/>
          </a:prstGeom>
        </p:spPr>
        <p:txBody>
          <a:bodyPr/>
          <a:lstStyle>
            <a:lvl1pPr>
              <a:defRPr sz="2800"/>
            </a:lvl1pPr>
          </a:lstStyle>
          <a:p>
            <a:r>
              <a:rPr lang="en-US" dirty="0"/>
              <a:t>Click to add content</a:t>
            </a:r>
          </a:p>
        </p:txBody>
      </p:sp>
      <p:sp>
        <p:nvSpPr>
          <p:cNvPr id="5" name="Footer Placeholder 4"/>
          <p:cNvSpPr>
            <a:spLocks noGrp="1"/>
          </p:cNvSpPr>
          <p:nvPr>
            <p:ph type="ftr" sz="quarter" idx="11"/>
          </p:nvPr>
        </p:nvSpPr>
        <p:spPr>
          <a:xfrm>
            <a:off x="3246120" y="6263643"/>
            <a:ext cx="4876800" cy="365125"/>
          </a:xfrm>
          <a:prstGeom prst="rect">
            <a:avLst/>
          </a:prstGeom>
        </p:spPr>
        <p:txBody>
          <a:bodyPr/>
          <a:lstStyle/>
          <a:p>
            <a:r>
              <a:rPr lang="en-US"/>
              <a:t>Presentation Title | Office/BOD</a:t>
            </a:r>
          </a:p>
        </p:txBody>
      </p:sp>
      <p:sp>
        <p:nvSpPr>
          <p:cNvPr id="6" name="Slide Number Placeholder 5"/>
          <p:cNvSpPr>
            <a:spLocks noGrp="1"/>
          </p:cNvSpPr>
          <p:nvPr>
            <p:ph type="sldNum" sz="quarter" idx="12"/>
          </p:nvPr>
        </p:nvSpPr>
        <p:spPr>
          <a:xfrm>
            <a:off x="468488" y="6263640"/>
            <a:ext cx="609600" cy="365760"/>
          </a:xfrm>
          <a:prstGeom prst="rect">
            <a:avLst/>
          </a:prstGeom>
        </p:spPr>
        <p:txBody>
          <a:bodyPr/>
          <a:lstStyle/>
          <a:p>
            <a:fld id="{781057C3-FDA3-B146-AA6C-F3C04E67C803}" type="slidenum">
              <a:rPr lang="en-US" smtClean="0"/>
              <a:t>‹#›</a:t>
            </a:fld>
            <a:endParaRPr lang="en-US"/>
          </a:p>
        </p:txBody>
      </p:sp>
      <p:sp>
        <p:nvSpPr>
          <p:cNvPr id="7" name="Date Placeholder 3">
            <a:extLst>
              <a:ext uri="{FF2B5EF4-FFF2-40B4-BE49-F238E27FC236}">
                <a16:creationId xmlns:a16="http://schemas.microsoft.com/office/drawing/2014/main" id="{64F503E4-B178-2543-9E7A-6410A16C659A}"/>
              </a:ext>
            </a:extLst>
          </p:cNvPr>
          <p:cNvSpPr>
            <a:spLocks noGrp="1"/>
          </p:cNvSpPr>
          <p:nvPr>
            <p:ph type="dt" sz="half" idx="10"/>
          </p:nvPr>
        </p:nvSpPr>
        <p:spPr>
          <a:xfrm>
            <a:off x="8919464" y="6263643"/>
            <a:ext cx="2739136" cy="365125"/>
          </a:xfrm>
          <a:prstGeom prst="rect">
            <a:avLst/>
          </a:prstGeom>
        </p:spPr>
        <p:txBody>
          <a:bodyPr/>
          <a:lstStyle/>
          <a:p>
            <a:r>
              <a:rPr lang="en-US"/>
              <a:t>Date</a:t>
            </a:r>
          </a:p>
        </p:txBody>
      </p:sp>
      <p:cxnSp>
        <p:nvCxnSpPr>
          <p:cNvPr id="8" name="Straight Connector 7" descr="A vertical divider line seperating content on the left of the slide from content on the right" title="Vertical Divider">
            <a:extLst>
              <a:ext uri="{FF2B5EF4-FFF2-40B4-BE49-F238E27FC236}">
                <a16:creationId xmlns:a16="http://schemas.microsoft.com/office/drawing/2014/main" id="{109AAE46-F8C9-4C30-8492-05AADDAF9F52}"/>
              </a:ext>
            </a:extLst>
          </p:cNvPr>
          <p:cNvCxnSpPr>
            <a:cxnSpLocks/>
          </p:cNvCxnSpPr>
          <p:nvPr userDrawn="1"/>
        </p:nvCxnSpPr>
        <p:spPr>
          <a:xfrm>
            <a:off x="7086600" y="1188720"/>
            <a:ext cx="0" cy="4754880"/>
          </a:xfrm>
          <a:prstGeom prst="line">
            <a:avLst/>
          </a:prstGeom>
          <a:ln>
            <a:solidFill>
              <a:srgbClr val="0A3161"/>
            </a:solidFill>
          </a:ln>
        </p:spPr>
        <p:style>
          <a:lnRef idx="1">
            <a:schemeClr val="accent1"/>
          </a:lnRef>
          <a:fillRef idx="0">
            <a:schemeClr val="accent1"/>
          </a:fillRef>
          <a:effectRef idx="0">
            <a:schemeClr val="accent1"/>
          </a:effectRef>
          <a:fontRef idx="minor">
            <a:schemeClr val="tx1"/>
          </a:fontRef>
        </p:style>
      </p:cxnSp>
      <p:sp>
        <p:nvSpPr>
          <p:cNvPr id="15" name="Content Placeholder 2">
            <a:extLst>
              <a:ext uri="{FF2B5EF4-FFF2-40B4-BE49-F238E27FC236}">
                <a16:creationId xmlns:a16="http://schemas.microsoft.com/office/drawing/2014/main" id="{6BA5EE22-CF4C-4490-95BC-91E223062D9B}"/>
              </a:ext>
            </a:extLst>
          </p:cNvPr>
          <p:cNvSpPr>
            <a:spLocks noGrp="1"/>
          </p:cNvSpPr>
          <p:nvPr>
            <p:ph idx="1"/>
          </p:nvPr>
        </p:nvSpPr>
        <p:spPr>
          <a:xfrm>
            <a:off x="2815984" y="1245868"/>
            <a:ext cx="3910260" cy="4846320"/>
          </a:xfrm>
        </p:spPr>
        <p:txBody>
          <a:bodyPr>
            <a:noAutofit/>
          </a:bodyPr>
          <a:lstStyle>
            <a:lvl1pPr>
              <a:defRPr sz="1600" b="0">
                <a:solidFill>
                  <a:srgbClr val="0A3161"/>
                </a:solidFill>
              </a:defRPr>
            </a:lvl1pPr>
            <a:lvl2pPr>
              <a:defRPr sz="1200">
                <a:solidFill>
                  <a:srgbClr val="0A3161"/>
                </a:solidFill>
              </a:defRPr>
            </a:lvl2pPr>
            <a:lvl3pPr>
              <a:defRPr sz="1200">
                <a:solidFill>
                  <a:srgbClr val="0A3161"/>
                </a:solidFill>
              </a:defRPr>
            </a:lvl3pPr>
            <a:lvl4pPr>
              <a:defRPr sz="1200">
                <a:solidFill>
                  <a:srgbClr val="0A3161"/>
                </a:solidFill>
              </a:defRPr>
            </a:lvl4pPr>
            <a:lvl5pPr>
              <a:defRPr sz="1200">
                <a:solidFill>
                  <a:srgbClr val="0A3161"/>
                </a:solidFill>
              </a:defRPr>
            </a:lvl5pPr>
          </a:lstStyle>
          <a:p>
            <a:pPr lvl="0"/>
            <a:r>
              <a:rPr lang="en-US"/>
              <a:t>Click to edit Master text styles</a:t>
            </a:r>
          </a:p>
        </p:txBody>
      </p:sp>
      <p:sp>
        <p:nvSpPr>
          <p:cNvPr id="16" name="Content Placeholder 2">
            <a:extLst>
              <a:ext uri="{FF2B5EF4-FFF2-40B4-BE49-F238E27FC236}">
                <a16:creationId xmlns:a16="http://schemas.microsoft.com/office/drawing/2014/main" id="{C43F3CE9-1383-4E4B-A8B9-A5A000590D48}"/>
              </a:ext>
            </a:extLst>
          </p:cNvPr>
          <p:cNvSpPr>
            <a:spLocks noGrp="1"/>
          </p:cNvSpPr>
          <p:nvPr>
            <p:ph idx="13"/>
          </p:nvPr>
        </p:nvSpPr>
        <p:spPr>
          <a:xfrm>
            <a:off x="-2652370" y="1358688"/>
            <a:ext cx="2358784" cy="1237124"/>
          </a:xfrm>
        </p:spPr>
        <p:txBody>
          <a:bodyPr>
            <a:noAutofit/>
          </a:bodyPr>
          <a:lstStyle>
            <a:lvl1pPr>
              <a:defRPr sz="1050" b="0">
                <a:solidFill>
                  <a:srgbClr val="0A3161"/>
                </a:solidFill>
              </a:defRPr>
            </a:lvl1pPr>
            <a:lvl2pPr>
              <a:defRPr sz="1200">
                <a:solidFill>
                  <a:srgbClr val="0A3161"/>
                </a:solidFill>
              </a:defRPr>
            </a:lvl2pPr>
            <a:lvl3pPr>
              <a:defRPr sz="1200">
                <a:solidFill>
                  <a:srgbClr val="0A3161"/>
                </a:solidFill>
              </a:defRPr>
            </a:lvl3pPr>
            <a:lvl4pPr>
              <a:defRPr sz="1200">
                <a:solidFill>
                  <a:srgbClr val="0A3161"/>
                </a:solidFill>
              </a:defRPr>
            </a:lvl4pPr>
            <a:lvl5pPr>
              <a:defRPr sz="1200">
                <a:solidFill>
                  <a:srgbClr val="0A3161"/>
                </a:solidFill>
              </a:defRPr>
            </a:lvl5pPr>
          </a:lstStyle>
          <a:p>
            <a:pPr lvl="0"/>
            <a:r>
              <a:rPr lang="en-US"/>
              <a:t>Click to edit Master text styles</a:t>
            </a:r>
          </a:p>
        </p:txBody>
      </p:sp>
      <p:sp>
        <p:nvSpPr>
          <p:cNvPr id="17" name="Content Placeholder 2">
            <a:extLst>
              <a:ext uri="{FF2B5EF4-FFF2-40B4-BE49-F238E27FC236}">
                <a16:creationId xmlns:a16="http://schemas.microsoft.com/office/drawing/2014/main" id="{7CB5AEA0-0D62-4E41-AC8A-985B2934E500}"/>
              </a:ext>
            </a:extLst>
          </p:cNvPr>
          <p:cNvSpPr>
            <a:spLocks noGrp="1"/>
          </p:cNvSpPr>
          <p:nvPr>
            <p:ph idx="15"/>
          </p:nvPr>
        </p:nvSpPr>
        <p:spPr>
          <a:xfrm>
            <a:off x="7266885" y="4763624"/>
            <a:ext cx="3778697" cy="918147"/>
          </a:xfrm>
        </p:spPr>
        <p:txBody>
          <a:bodyPr>
            <a:noAutofit/>
          </a:bodyPr>
          <a:lstStyle>
            <a:lvl1pPr>
              <a:defRPr sz="1500" b="1" i="0">
                <a:solidFill>
                  <a:srgbClr val="0079AD"/>
                </a:solidFill>
              </a:defRPr>
            </a:lvl1pPr>
            <a:lvl2pPr>
              <a:defRPr sz="1200">
                <a:solidFill>
                  <a:srgbClr val="0A3161"/>
                </a:solidFill>
              </a:defRPr>
            </a:lvl2pPr>
            <a:lvl3pPr>
              <a:defRPr sz="1200">
                <a:solidFill>
                  <a:srgbClr val="0A3161"/>
                </a:solidFill>
              </a:defRPr>
            </a:lvl3pPr>
            <a:lvl4pPr>
              <a:defRPr sz="1200">
                <a:solidFill>
                  <a:srgbClr val="0A3161"/>
                </a:solidFill>
              </a:defRPr>
            </a:lvl4pPr>
            <a:lvl5pPr>
              <a:defRPr sz="1200">
                <a:solidFill>
                  <a:srgbClr val="0A3161"/>
                </a:solidFill>
              </a:defRPr>
            </a:lvl5pPr>
          </a:lstStyle>
          <a:p>
            <a:pPr lvl="0"/>
            <a:r>
              <a:rPr lang="en-US"/>
              <a:t>Click to edit Master text styles</a:t>
            </a:r>
          </a:p>
        </p:txBody>
      </p:sp>
      <p:pic>
        <p:nvPicPr>
          <p:cNvPr id="18" name="Picture 17">
            <a:extLst>
              <a:ext uri="{FF2B5EF4-FFF2-40B4-BE49-F238E27FC236}">
                <a16:creationId xmlns:a16="http://schemas.microsoft.com/office/drawing/2014/main" id="{7703C8C1-4212-4C3B-8BCA-D627AB6BC4E1}"/>
              </a:ext>
            </a:extLst>
          </p:cNvPr>
          <p:cNvPicPr>
            <a:picLocks noChangeAspect="1"/>
          </p:cNvPicPr>
          <p:nvPr userDrawn="1"/>
        </p:nvPicPr>
        <p:blipFill>
          <a:blip r:embed="rId2"/>
          <a:stretch>
            <a:fillRect/>
          </a:stretch>
        </p:blipFill>
        <p:spPr>
          <a:xfrm>
            <a:off x="7266886" y="1540875"/>
            <a:ext cx="3643339" cy="2995362"/>
          </a:xfrm>
          <a:prstGeom prst="rect">
            <a:avLst/>
          </a:prstGeom>
        </p:spPr>
      </p:pic>
    </p:spTree>
    <p:extLst>
      <p:ext uri="{BB962C8B-B14F-4D97-AF65-F5344CB8AC3E}">
        <p14:creationId xmlns:p14="http://schemas.microsoft.com/office/powerpoint/2010/main" val="7344310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6 Tab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123244" y="502920"/>
            <a:ext cx="8458200" cy="685800"/>
          </a:xfrm>
          <a:prstGeom prst="rect">
            <a:avLst/>
          </a:prstGeom>
        </p:spPr>
        <p:txBody>
          <a:bodyPr/>
          <a:lstStyle>
            <a:lvl1pPr>
              <a:defRPr sz="2800"/>
            </a:lvl1pPr>
          </a:lstStyle>
          <a:p>
            <a:r>
              <a:rPr lang="en-US" dirty="0"/>
              <a:t>Click to add content</a:t>
            </a:r>
          </a:p>
        </p:txBody>
      </p:sp>
      <p:sp>
        <p:nvSpPr>
          <p:cNvPr id="7" name="Footer Placeholder 4">
            <a:extLst>
              <a:ext uri="{FF2B5EF4-FFF2-40B4-BE49-F238E27FC236}">
                <a16:creationId xmlns:a16="http://schemas.microsoft.com/office/drawing/2014/main" id="{89739FDD-9375-1C41-978D-5E33B237B5FC}"/>
              </a:ext>
            </a:extLst>
          </p:cNvPr>
          <p:cNvSpPr>
            <a:spLocks noGrp="1"/>
          </p:cNvSpPr>
          <p:nvPr>
            <p:ph type="ftr" sz="quarter" idx="11"/>
          </p:nvPr>
        </p:nvSpPr>
        <p:spPr>
          <a:xfrm>
            <a:off x="3246120" y="6263643"/>
            <a:ext cx="4876800" cy="365125"/>
          </a:xfrm>
          <a:prstGeom prst="rect">
            <a:avLst/>
          </a:prstGeom>
        </p:spPr>
        <p:txBody>
          <a:bodyPr/>
          <a:lstStyle/>
          <a:p>
            <a:r>
              <a:rPr lang="en-US"/>
              <a:t>Presentation Title | Office/BOD</a:t>
            </a:r>
          </a:p>
        </p:txBody>
      </p:sp>
      <p:sp>
        <p:nvSpPr>
          <p:cNvPr id="9" name="Slide Number Placeholder 5">
            <a:extLst>
              <a:ext uri="{FF2B5EF4-FFF2-40B4-BE49-F238E27FC236}">
                <a16:creationId xmlns:a16="http://schemas.microsoft.com/office/drawing/2014/main" id="{D7A3631E-BE47-2D4E-97FE-9AA3FDEF0CA1}"/>
              </a:ext>
            </a:extLst>
          </p:cNvPr>
          <p:cNvSpPr>
            <a:spLocks noGrp="1"/>
          </p:cNvSpPr>
          <p:nvPr>
            <p:ph type="sldNum" sz="quarter" idx="12"/>
          </p:nvPr>
        </p:nvSpPr>
        <p:spPr>
          <a:xfrm>
            <a:off x="513644" y="6263640"/>
            <a:ext cx="609600" cy="365760"/>
          </a:xfrm>
          <a:prstGeom prst="rect">
            <a:avLst/>
          </a:prstGeom>
        </p:spPr>
        <p:txBody>
          <a:bodyPr/>
          <a:lstStyle/>
          <a:p>
            <a:fld id="{781057C3-FDA3-B146-AA6C-F3C04E67C803}" type="slidenum">
              <a:rPr lang="en-US" smtClean="0"/>
              <a:t>‹#›</a:t>
            </a:fld>
            <a:endParaRPr lang="en-US"/>
          </a:p>
        </p:txBody>
      </p:sp>
      <p:sp>
        <p:nvSpPr>
          <p:cNvPr id="11" name="Date Placeholder 3">
            <a:extLst>
              <a:ext uri="{FF2B5EF4-FFF2-40B4-BE49-F238E27FC236}">
                <a16:creationId xmlns:a16="http://schemas.microsoft.com/office/drawing/2014/main" id="{37898B6C-5707-454D-A543-DB5FB2FD6020}"/>
              </a:ext>
            </a:extLst>
          </p:cNvPr>
          <p:cNvSpPr>
            <a:spLocks noGrp="1"/>
          </p:cNvSpPr>
          <p:nvPr>
            <p:ph type="dt" sz="half" idx="10"/>
          </p:nvPr>
        </p:nvSpPr>
        <p:spPr>
          <a:xfrm>
            <a:off x="8919464" y="6263643"/>
            <a:ext cx="2739136" cy="365125"/>
          </a:xfrm>
          <a:prstGeom prst="rect">
            <a:avLst/>
          </a:prstGeom>
        </p:spPr>
        <p:txBody>
          <a:bodyPr/>
          <a:lstStyle/>
          <a:p>
            <a:r>
              <a:rPr lang="en-US"/>
              <a:t>Date</a:t>
            </a:r>
          </a:p>
        </p:txBody>
      </p:sp>
      <p:sp>
        <p:nvSpPr>
          <p:cNvPr id="4" name="Text Placeholder 3">
            <a:extLst>
              <a:ext uri="{FF2B5EF4-FFF2-40B4-BE49-F238E27FC236}">
                <a16:creationId xmlns:a16="http://schemas.microsoft.com/office/drawing/2014/main" id="{F2E0EFB4-D371-4B2B-A3BC-3ADC4678D973}"/>
              </a:ext>
            </a:extLst>
          </p:cNvPr>
          <p:cNvSpPr>
            <a:spLocks noGrp="1"/>
          </p:cNvSpPr>
          <p:nvPr>
            <p:ph type="body" sz="quarter" idx="13"/>
          </p:nvPr>
        </p:nvSpPr>
        <p:spPr>
          <a:xfrm>
            <a:off x="-2430964" y="686050"/>
            <a:ext cx="1905882" cy="2213559"/>
          </a:xfrm>
        </p:spPr>
        <p:txBody>
          <a:bodyPr/>
          <a:lstStyle>
            <a:lvl1pPr>
              <a:defRPr sz="10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p:txBody>
      </p:sp>
    </p:spTree>
    <p:extLst>
      <p:ext uri="{BB962C8B-B14F-4D97-AF65-F5344CB8AC3E}">
        <p14:creationId xmlns:p14="http://schemas.microsoft.com/office/powerpoint/2010/main" val="22045083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6 Tab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123244" y="502920"/>
            <a:ext cx="8458200" cy="685800"/>
          </a:xfrm>
          <a:prstGeom prst="rect">
            <a:avLst/>
          </a:prstGeom>
        </p:spPr>
        <p:txBody>
          <a:bodyPr/>
          <a:lstStyle>
            <a:lvl1pPr>
              <a:defRPr sz="2800"/>
            </a:lvl1pPr>
          </a:lstStyle>
          <a:p>
            <a:r>
              <a:rPr lang="en-US" dirty="0"/>
              <a:t>Click to add content</a:t>
            </a:r>
          </a:p>
        </p:txBody>
      </p:sp>
      <p:sp>
        <p:nvSpPr>
          <p:cNvPr id="10" name="Table Placeholder 9"/>
          <p:cNvSpPr>
            <a:spLocks noGrp="1"/>
          </p:cNvSpPr>
          <p:nvPr>
            <p:ph type="tbl" sz="quarter" idx="13"/>
          </p:nvPr>
        </p:nvSpPr>
        <p:spPr>
          <a:xfrm>
            <a:off x="2514600" y="1188720"/>
            <a:ext cx="9144000" cy="4846320"/>
          </a:xfrm>
        </p:spPr>
        <p:txBody>
          <a:bodyPr/>
          <a:lstStyle/>
          <a:p>
            <a:r>
              <a:rPr lang="en-US"/>
              <a:t>Click icon to add table</a:t>
            </a:r>
            <a:endParaRPr lang="en-US" dirty="0"/>
          </a:p>
        </p:txBody>
      </p:sp>
      <p:sp>
        <p:nvSpPr>
          <p:cNvPr id="7" name="Footer Placeholder 4">
            <a:extLst>
              <a:ext uri="{FF2B5EF4-FFF2-40B4-BE49-F238E27FC236}">
                <a16:creationId xmlns:a16="http://schemas.microsoft.com/office/drawing/2014/main" id="{89739FDD-9375-1C41-978D-5E33B237B5FC}"/>
              </a:ext>
            </a:extLst>
          </p:cNvPr>
          <p:cNvSpPr>
            <a:spLocks noGrp="1"/>
          </p:cNvSpPr>
          <p:nvPr>
            <p:ph type="ftr" sz="quarter" idx="11"/>
          </p:nvPr>
        </p:nvSpPr>
        <p:spPr>
          <a:xfrm>
            <a:off x="3246120" y="6263643"/>
            <a:ext cx="4876800" cy="365125"/>
          </a:xfrm>
          <a:prstGeom prst="rect">
            <a:avLst/>
          </a:prstGeom>
        </p:spPr>
        <p:txBody>
          <a:bodyPr/>
          <a:lstStyle/>
          <a:p>
            <a:r>
              <a:rPr lang="en-US"/>
              <a:t>Presentation Title | Office/BOD</a:t>
            </a:r>
          </a:p>
        </p:txBody>
      </p:sp>
      <p:sp>
        <p:nvSpPr>
          <p:cNvPr id="9" name="Slide Number Placeholder 5">
            <a:extLst>
              <a:ext uri="{FF2B5EF4-FFF2-40B4-BE49-F238E27FC236}">
                <a16:creationId xmlns:a16="http://schemas.microsoft.com/office/drawing/2014/main" id="{D7A3631E-BE47-2D4E-97FE-9AA3FDEF0CA1}"/>
              </a:ext>
            </a:extLst>
          </p:cNvPr>
          <p:cNvSpPr>
            <a:spLocks noGrp="1"/>
          </p:cNvSpPr>
          <p:nvPr>
            <p:ph type="sldNum" sz="quarter" idx="12"/>
          </p:nvPr>
        </p:nvSpPr>
        <p:spPr>
          <a:xfrm>
            <a:off x="513644" y="6263640"/>
            <a:ext cx="609600" cy="365760"/>
          </a:xfrm>
          <a:prstGeom prst="rect">
            <a:avLst/>
          </a:prstGeom>
        </p:spPr>
        <p:txBody>
          <a:bodyPr/>
          <a:lstStyle/>
          <a:p>
            <a:fld id="{781057C3-FDA3-B146-AA6C-F3C04E67C803}" type="slidenum">
              <a:rPr lang="en-US" smtClean="0"/>
              <a:t>‹#›</a:t>
            </a:fld>
            <a:endParaRPr lang="en-US"/>
          </a:p>
        </p:txBody>
      </p:sp>
      <p:sp>
        <p:nvSpPr>
          <p:cNvPr id="11" name="Date Placeholder 3">
            <a:extLst>
              <a:ext uri="{FF2B5EF4-FFF2-40B4-BE49-F238E27FC236}">
                <a16:creationId xmlns:a16="http://schemas.microsoft.com/office/drawing/2014/main" id="{37898B6C-5707-454D-A543-DB5FB2FD6020}"/>
              </a:ext>
            </a:extLst>
          </p:cNvPr>
          <p:cNvSpPr>
            <a:spLocks noGrp="1"/>
          </p:cNvSpPr>
          <p:nvPr>
            <p:ph type="dt" sz="half" idx="10"/>
          </p:nvPr>
        </p:nvSpPr>
        <p:spPr>
          <a:xfrm>
            <a:off x="8919464" y="6263643"/>
            <a:ext cx="2739136" cy="365125"/>
          </a:xfrm>
          <a:prstGeom prst="rect">
            <a:avLst/>
          </a:prstGeom>
        </p:spPr>
        <p:txBody>
          <a:bodyPr/>
          <a:lstStyle/>
          <a:p>
            <a:r>
              <a:rPr lang="en-US"/>
              <a:t>Date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2 Title Slide no Wayfin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2EE46-4DFB-E24A-9BE4-15BF51E1FDBF}"/>
              </a:ext>
            </a:extLst>
          </p:cNvPr>
          <p:cNvSpPr>
            <a:spLocks noGrp="1"/>
          </p:cNvSpPr>
          <p:nvPr>
            <p:ph type="ctrTitle" hasCustomPrompt="1"/>
          </p:nvPr>
        </p:nvSpPr>
        <p:spPr>
          <a:xfrm>
            <a:off x="2423160" y="1697650"/>
            <a:ext cx="9144000" cy="1255272"/>
          </a:xfrm>
          <a:prstGeom prst="rect">
            <a:avLst/>
          </a:prstGeom>
        </p:spPr>
        <p:txBody>
          <a:bodyPr anchor="b">
            <a:noAutofit/>
          </a:bodyPr>
          <a:lstStyle>
            <a:lvl1pPr algn="l">
              <a:defRPr sz="4000" b="0">
                <a:solidFill>
                  <a:srgbClr val="0A3161"/>
                </a:solidFill>
              </a:defRPr>
            </a:lvl1pPr>
          </a:lstStyle>
          <a:p>
            <a:r>
              <a:rPr lang="en-US" dirty="0"/>
              <a:t>IRS Presentation Title</a:t>
            </a:r>
            <a:br>
              <a:rPr lang="en-US" dirty="0"/>
            </a:br>
            <a:r>
              <a:rPr lang="en-US" dirty="0"/>
              <a:t>Up to Two Lines of Text</a:t>
            </a:r>
          </a:p>
        </p:txBody>
      </p:sp>
      <p:sp>
        <p:nvSpPr>
          <p:cNvPr id="3" name="Subtitle 2">
            <a:extLst>
              <a:ext uri="{FF2B5EF4-FFF2-40B4-BE49-F238E27FC236}">
                <a16:creationId xmlns:a16="http://schemas.microsoft.com/office/drawing/2014/main" id="{AACFD644-06DC-3D45-9CE4-FABCE294459F}"/>
              </a:ext>
            </a:extLst>
          </p:cNvPr>
          <p:cNvSpPr>
            <a:spLocks noGrp="1"/>
          </p:cNvSpPr>
          <p:nvPr>
            <p:ph type="subTitle" idx="1" hasCustomPrompt="1"/>
          </p:nvPr>
        </p:nvSpPr>
        <p:spPr>
          <a:xfrm>
            <a:off x="2423160" y="2987966"/>
            <a:ext cx="9144000" cy="828475"/>
          </a:xfrm>
        </p:spPr>
        <p:txBody>
          <a:bodyPr>
            <a:noAutofit/>
          </a:bodyPr>
          <a:lstStyle>
            <a:lvl1pPr marL="0" indent="0" algn="l">
              <a:lnSpc>
                <a:spcPts val="2900"/>
              </a:lnSpc>
              <a:spcBef>
                <a:spcPts val="0"/>
              </a:spcBef>
              <a:spcAft>
                <a:spcPts val="0"/>
              </a:spcAft>
              <a:buNone/>
              <a:defRPr sz="2600" b="0">
                <a:solidFill>
                  <a:srgbClr val="B3194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a:t>
            </a:r>
            <a:br>
              <a:rPr lang="en-US" dirty="0"/>
            </a:br>
            <a:r>
              <a:rPr lang="en-US" dirty="0"/>
              <a:t>Up to Two Lines of Text</a:t>
            </a:r>
          </a:p>
        </p:txBody>
      </p:sp>
      <p:sp>
        <p:nvSpPr>
          <p:cNvPr id="5" name="Text Placeholder 4">
            <a:extLst>
              <a:ext uri="{FF2B5EF4-FFF2-40B4-BE49-F238E27FC236}">
                <a16:creationId xmlns:a16="http://schemas.microsoft.com/office/drawing/2014/main" id="{02AC1B34-1EF2-D340-9784-8CFC27BDC165}"/>
              </a:ext>
            </a:extLst>
          </p:cNvPr>
          <p:cNvSpPr>
            <a:spLocks noGrp="1"/>
          </p:cNvSpPr>
          <p:nvPr>
            <p:ph type="body" sz="quarter" idx="12" hasCustomPrompt="1"/>
          </p:nvPr>
        </p:nvSpPr>
        <p:spPr>
          <a:xfrm>
            <a:off x="2423160" y="6266727"/>
            <a:ext cx="9235440" cy="470249"/>
          </a:xfrm>
        </p:spPr>
        <p:txBody>
          <a:bodyPr/>
          <a:lstStyle>
            <a:lvl1pPr>
              <a:defRPr sz="1800" b="0" i="1">
                <a:solidFill>
                  <a:srgbClr val="0A3161"/>
                </a:solidFill>
              </a:defRPr>
            </a:lvl1pPr>
          </a:lstStyle>
          <a:p>
            <a:pPr lvl="0"/>
            <a:r>
              <a:rPr lang="en-US" dirty="0"/>
              <a:t>Tagline or Other Information</a:t>
            </a:r>
          </a:p>
        </p:txBody>
      </p:sp>
      <p:sp>
        <p:nvSpPr>
          <p:cNvPr id="7" name="Text Placeholder 5">
            <a:extLst>
              <a:ext uri="{FF2B5EF4-FFF2-40B4-BE49-F238E27FC236}">
                <a16:creationId xmlns:a16="http://schemas.microsoft.com/office/drawing/2014/main" id="{5C9CB3C0-A269-B449-B2B6-55A49E7F1144}"/>
              </a:ext>
            </a:extLst>
          </p:cNvPr>
          <p:cNvSpPr>
            <a:spLocks noGrp="1"/>
          </p:cNvSpPr>
          <p:nvPr>
            <p:ph type="body" sz="quarter" idx="13" hasCustomPrompt="1"/>
          </p:nvPr>
        </p:nvSpPr>
        <p:spPr>
          <a:xfrm>
            <a:off x="2423160" y="1293964"/>
            <a:ext cx="3261784" cy="377507"/>
          </a:xfrm>
        </p:spPr>
        <p:txBody>
          <a:bodyPr/>
          <a:lstStyle>
            <a:lvl1pPr>
              <a:defRPr sz="1800" b="0"/>
            </a:lvl1pPr>
          </a:lstStyle>
          <a:p>
            <a:pPr lvl="0"/>
            <a:r>
              <a:rPr lang="en-US" dirty="0"/>
              <a:t>Date</a:t>
            </a:r>
          </a:p>
        </p:txBody>
      </p:sp>
      <p:sp>
        <p:nvSpPr>
          <p:cNvPr id="8" name="Text Placeholder 5">
            <a:extLst>
              <a:ext uri="{FF2B5EF4-FFF2-40B4-BE49-F238E27FC236}">
                <a16:creationId xmlns:a16="http://schemas.microsoft.com/office/drawing/2014/main" id="{E0B3BCA8-A564-A04C-8A7D-F05B20B5D944}"/>
              </a:ext>
            </a:extLst>
          </p:cNvPr>
          <p:cNvSpPr>
            <a:spLocks noGrp="1"/>
          </p:cNvSpPr>
          <p:nvPr>
            <p:ph type="body" sz="quarter" idx="19" hasCustomPrompt="1"/>
          </p:nvPr>
        </p:nvSpPr>
        <p:spPr>
          <a:xfrm>
            <a:off x="1055513" y="462041"/>
            <a:ext cx="8458198" cy="685800"/>
          </a:xfrm>
        </p:spPr>
        <p:txBody>
          <a:bodyPr anchor="ctr">
            <a:normAutofit/>
          </a:bodyPr>
          <a:lstStyle>
            <a:lvl1pPr>
              <a:defRPr sz="1700" b="1" i="0" baseline="0">
                <a:solidFill>
                  <a:srgbClr val="0A3161"/>
                </a:solidFill>
                <a:latin typeface="Arial Black" charset="0"/>
                <a:ea typeface="Arial Black" charset="0"/>
                <a:cs typeface="Arial Black" charset="0"/>
              </a:defRPr>
            </a:lvl1pPr>
          </a:lstStyle>
          <a:p>
            <a:pPr lvl="0"/>
            <a:r>
              <a:rPr lang="en-US" dirty="0"/>
              <a:t>IRS Business Unit Name</a:t>
            </a:r>
          </a:p>
        </p:txBody>
      </p:sp>
    </p:spTree>
    <p:extLst>
      <p:ext uri="{BB962C8B-B14F-4D97-AF65-F5344CB8AC3E}">
        <p14:creationId xmlns:p14="http://schemas.microsoft.com/office/powerpoint/2010/main" val="142089384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7 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14600" y="1188720"/>
            <a:ext cx="9144000" cy="3248026"/>
          </a:xfrm>
          <a:prstGeom prst="rect">
            <a:avLst/>
          </a:prstGeom>
        </p:spPr>
        <p:txBody>
          <a:bodyPr anchor="b"/>
          <a:lstStyle>
            <a:lvl1pPr>
              <a:defRPr sz="6000">
                <a:solidFill>
                  <a:srgbClr val="0A3161"/>
                </a:solidFill>
              </a:defRPr>
            </a:lvl1pPr>
          </a:lstStyle>
          <a:p>
            <a:r>
              <a:rPr lang="en-US" dirty="0"/>
              <a:t>Click to add content</a:t>
            </a:r>
          </a:p>
        </p:txBody>
      </p:sp>
      <p:sp>
        <p:nvSpPr>
          <p:cNvPr id="3" name="Text Placeholder 2"/>
          <p:cNvSpPr>
            <a:spLocks noGrp="1"/>
          </p:cNvSpPr>
          <p:nvPr>
            <p:ph type="body" idx="1"/>
          </p:nvPr>
        </p:nvSpPr>
        <p:spPr>
          <a:xfrm>
            <a:off x="2514600" y="4572000"/>
            <a:ext cx="9144000" cy="1463040"/>
          </a:xfrm>
        </p:spPr>
        <p:txBody>
          <a:bodyPr/>
          <a:lstStyle>
            <a:lvl1pPr marL="0" indent="0">
              <a:buNone/>
              <a:defRPr sz="2400">
                <a:solidFill>
                  <a:srgbClr val="B3194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Footer Placeholder 4">
            <a:extLst>
              <a:ext uri="{FF2B5EF4-FFF2-40B4-BE49-F238E27FC236}">
                <a16:creationId xmlns:a16="http://schemas.microsoft.com/office/drawing/2014/main" id="{9D8FC6D8-8071-8842-B4CC-16E0FEC2E7C5}"/>
              </a:ext>
            </a:extLst>
          </p:cNvPr>
          <p:cNvSpPr>
            <a:spLocks noGrp="1"/>
          </p:cNvSpPr>
          <p:nvPr>
            <p:ph type="ftr" sz="quarter" idx="11"/>
          </p:nvPr>
        </p:nvSpPr>
        <p:spPr>
          <a:xfrm>
            <a:off x="3246120" y="6263643"/>
            <a:ext cx="4876800" cy="365125"/>
          </a:xfrm>
          <a:prstGeom prst="rect">
            <a:avLst/>
          </a:prstGeom>
        </p:spPr>
        <p:txBody>
          <a:bodyPr/>
          <a:lstStyle/>
          <a:p>
            <a:r>
              <a:rPr lang="en-US"/>
              <a:t>Presentation Title | Office/BOD</a:t>
            </a:r>
          </a:p>
        </p:txBody>
      </p:sp>
      <p:sp>
        <p:nvSpPr>
          <p:cNvPr id="9" name="Slide Number Placeholder 5">
            <a:extLst>
              <a:ext uri="{FF2B5EF4-FFF2-40B4-BE49-F238E27FC236}">
                <a16:creationId xmlns:a16="http://schemas.microsoft.com/office/drawing/2014/main" id="{09898D44-517C-EA4F-AB8E-CA844E60EC23}"/>
              </a:ext>
            </a:extLst>
          </p:cNvPr>
          <p:cNvSpPr>
            <a:spLocks noGrp="1"/>
          </p:cNvSpPr>
          <p:nvPr>
            <p:ph type="sldNum" sz="quarter" idx="12"/>
          </p:nvPr>
        </p:nvSpPr>
        <p:spPr>
          <a:xfrm>
            <a:off x="500745" y="6263640"/>
            <a:ext cx="609600" cy="365760"/>
          </a:xfrm>
          <a:prstGeom prst="rect">
            <a:avLst/>
          </a:prstGeom>
        </p:spPr>
        <p:txBody>
          <a:bodyPr/>
          <a:lstStyle/>
          <a:p>
            <a:fld id="{781057C3-FDA3-B146-AA6C-F3C04E67C803}" type="slidenum">
              <a:rPr lang="en-US" smtClean="0"/>
              <a:t>‹#›</a:t>
            </a:fld>
            <a:endParaRPr lang="en-US"/>
          </a:p>
        </p:txBody>
      </p:sp>
      <p:sp>
        <p:nvSpPr>
          <p:cNvPr id="10" name="Date Placeholder 3">
            <a:extLst>
              <a:ext uri="{FF2B5EF4-FFF2-40B4-BE49-F238E27FC236}">
                <a16:creationId xmlns:a16="http://schemas.microsoft.com/office/drawing/2014/main" id="{89D1747F-286F-984E-9F27-1DCC9F4D329A}"/>
              </a:ext>
            </a:extLst>
          </p:cNvPr>
          <p:cNvSpPr>
            <a:spLocks noGrp="1"/>
          </p:cNvSpPr>
          <p:nvPr>
            <p:ph type="dt" sz="half" idx="10"/>
          </p:nvPr>
        </p:nvSpPr>
        <p:spPr>
          <a:xfrm>
            <a:off x="8919464" y="6263643"/>
            <a:ext cx="2739136" cy="365125"/>
          </a:xfrm>
          <a:prstGeom prst="rect">
            <a:avLst/>
          </a:prstGeom>
        </p:spPr>
        <p:txBody>
          <a:bodyPr/>
          <a:lstStyle/>
          <a:p>
            <a:r>
              <a:rPr lang="en-US"/>
              <a:t>Date</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8 Divided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514600" y="1188720"/>
            <a:ext cx="4343400" cy="4754880"/>
          </a:xfrm>
        </p:spPr>
        <p:txBody>
          <a:bodyPr/>
          <a:lstStyle>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315200" y="1188720"/>
            <a:ext cx="4343400" cy="4754880"/>
          </a:xfrm>
        </p:spPr>
        <p:txBody>
          <a:bodyPr/>
          <a:lstStyle>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9" name="Straight Connector 8" descr="A vertical divider line seperating content on the left of the slide from content on the right" title="Vertical Divider">
            <a:extLst>
              <a:ext uri="{FF2B5EF4-FFF2-40B4-BE49-F238E27FC236}">
                <a16:creationId xmlns:a16="http://schemas.microsoft.com/office/drawing/2014/main" id="{8740D3E5-AA71-C94F-B115-C3A81D53A843}"/>
              </a:ext>
            </a:extLst>
          </p:cNvPr>
          <p:cNvCxnSpPr>
            <a:cxnSpLocks/>
          </p:cNvCxnSpPr>
          <p:nvPr userDrawn="1"/>
        </p:nvCxnSpPr>
        <p:spPr>
          <a:xfrm>
            <a:off x="7086600" y="1188720"/>
            <a:ext cx="0" cy="4754880"/>
          </a:xfrm>
          <a:prstGeom prst="line">
            <a:avLst/>
          </a:prstGeom>
          <a:ln>
            <a:solidFill>
              <a:srgbClr val="0A3161"/>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01DFD81E-1B59-7249-9400-9F4C9C25DAF9}"/>
              </a:ext>
            </a:extLst>
          </p:cNvPr>
          <p:cNvSpPr>
            <a:spLocks noGrp="1"/>
          </p:cNvSpPr>
          <p:nvPr>
            <p:ph type="title" hasCustomPrompt="1"/>
          </p:nvPr>
        </p:nvSpPr>
        <p:spPr>
          <a:xfrm>
            <a:off x="1028700" y="492647"/>
            <a:ext cx="8458200" cy="685800"/>
          </a:xfrm>
          <a:prstGeom prst="rect">
            <a:avLst/>
          </a:prstGeom>
        </p:spPr>
        <p:txBody>
          <a:bodyPr/>
          <a:lstStyle>
            <a:lvl1pPr>
              <a:defRPr sz="2800"/>
            </a:lvl1pPr>
          </a:lstStyle>
          <a:p>
            <a:r>
              <a:rPr lang="en-US" dirty="0"/>
              <a:t>Click to add content</a:t>
            </a:r>
          </a:p>
        </p:txBody>
      </p:sp>
      <p:sp>
        <p:nvSpPr>
          <p:cNvPr id="10" name="Footer Placeholder 4">
            <a:extLst>
              <a:ext uri="{FF2B5EF4-FFF2-40B4-BE49-F238E27FC236}">
                <a16:creationId xmlns:a16="http://schemas.microsoft.com/office/drawing/2014/main" id="{65A16048-5E97-0B4B-8AF7-6E37189E6456}"/>
              </a:ext>
            </a:extLst>
          </p:cNvPr>
          <p:cNvSpPr>
            <a:spLocks noGrp="1"/>
          </p:cNvSpPr>
          <p:nvPr>
            <p:ph type="ftr" sz="quarter" idx="11"/>
          </p:nvPr>
        </p:nvSpPr>
        <p:spPr>
          <a:xfrm>
            <a:off x="3246120" y="6263643"/>
            <a:ext cx="4876800" cy="365125"/>
          </a:xfrm>
          <a:prstGeom prst="rect">
            <a:avLst/>
          </a:prstGeom>
        </p:spPr>
        <p:txBody>
          <a:bodyPr/>
          <a:lstStyle/>
          <a:p>
            <a:r>
              <a:rPr lang="en-US"/>
              <a:t>Presentation Title | Office/BOD</a:t>
            </a:r>
          </a:p>
        </p:txBody>
      </p:sp>
      <p:sp>
        <p:nvSpPr>
          <p:cNvPr id="12" name="Slide Number Placeholder 5">
            <a:extLst>
              <a:ext uri="{FF2B5EF4-FFF2-40B4-BE49-F238E27FC236}">
                <a16:creationId xmlns:a16="http://schemas.microsoft.com/office/drawing/2014/main" id="{6BCA0455-726B-5C42-836E-5F7AD80ECDB8}"/>
              </a:ext>
            </a:extLst>
          </p:cNvPr>
          <p:cNvSpPr>
            <a:spLocks noGrp="1"/>
          </p:cNvSpPr>
          <p:nvPr>
            <p:ph type="sldNum" sz="quarter" idx="12"/>
          </p:nvPr>
        </p:nvSpPr>
        <p:spPr>
          <a:xfrm>
            <a:off x="419100" y="6263640"/>
            <a:ext cx="609600" cy="365760"/>
          </a:xfrm>
          <a:prstGeom prst="rect">
            <a:avLst/>
          </a:prstGeom>
        </p:spPr>
        <p:txBody>
          <a:bodyPr/>
          <a:lstStyle/>
          <a:p>
            <a:fld id="{781057C3-FDA3-B146-AA6C-F3C04E67C803}" type="slidenum">
              <a:rPr lang="en-US" smtClean="0"/>
              <a:t>‹#›</a:t>
            </a:fld>
            <a:endParaRPr lang="en-US"/>
          </a:p>
        </p:txBody>
      </p:sp>
      <p:sp>
        <p:nvSpPr>
          <p:cNvPr id="13" name="Date Placeholder 3">
            <a:extLst>
              <a:ext uri="{FF2B5EF4-FFF2-40B4-BE49-F238E27FC236}">
                <a16:creationId xmlns:a16="http://schemas.microsoft.com/office/drawing/2014/main" id="{53955E42-BE89-C849-9591-6A5226F7EC01}"/>
              </a:ext>
            </a:extLst>
          </p:cNvPr>
          <p:cNvSpPr>
            <a:spLocks noGrp="1"/>
          </p:cNvSpPr>
          <p:nvPr>
            <p:ph type="dt" sz="half" idx="10"/>
          </p:nvPr>
        </p:nvSpPr>
        <p:spPr>
          <a:xfrm>
            <a:off x="8919464" y="6263643"/>
            <a:ext cx="2739136" cy="365125"/>
          </a:xfrm>
          <a:prstGeom prst="rect">
            <a:avLst/>
          </a:prstGeom>
        </p:spPr>
        <p:txBody>
          <a:bodyPr/>
          <a:lstStyle/>
          <a:p>
            <a:r>
              <a:rPr lang="en-US"/>
              <a:t>Date</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9 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14600" y="1188720"/>
            <a:ext cx="9144000" cy="457200"/>
          </a:xfrm>
          <a:prstGeom prst="rect">
            <a:avLst/>
          </a:prstGeom>
        </p:spPr>
        <p:txBody>
          <a:bodyPr/>
          <a:lstStyle>
            <a:lvl1pPr>
              <a:defRPr sz="2800">
                <a:solidFill>
                  <a:srgbClr val="0A3161"/>
                </a:solidFill>
              </a:defRPr>
            </a:lvl1pPr>
          </a:lstStyle>
          <a:p>
            <a:r>
              <a:rPr lang="en-US" dirty="0"/>
              <a:t>Click to add content</a:t>
            </a:r>
          </a:p>
        </p:txBody>
      </p:sp>
      <p:sp>
        <p:nvSpPr>
          <p:cNvPr id="3" name="Text Placeholder 2"/>
          <p:cNvSpPr>
            <a:spLocks noGrp="1"/>
          </p:cNvSpPr>
          <p:nvPr>
            <p:ph type="body" idx="1"/>
          </p:nvPr>
        </p:nvSpPr>
        <p:spPr>
          <a:xfrm>
            <a:off x="2514600" y="1681163"/>
            <a:ext cx="4343400" cy="73152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14600" y="2505075"/>
            <a:ext cx="4343400" cy="3474720"/>
          </a:xfrm>
        </p:spPr>
        <p:txBody>
          <a:bodyPr/>
          <a:lstStyle>
            <a:lvl1pPr>
              <a:defRPr>
                <a:solidFill>
                  <a:srgbClr val="0A3161"/>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315199" y="1681163"/>
            <a:ext cx="4343400" cy="73152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315200" y="2505075"/>
            <a:ext cx="4343400" cy="3474720"/>
          </a:xfrm>
        </p:spPr>
        <p:txBody>
          <a:bodyPr/>
          <a:lstStyle>
            <a:lvl1pPr>
              <a:defRPr>
                <a:solidFill>
                  <a:srgbClr val="0A3161"/>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descr="A vertical divider line seperating content on the left of the slide from content on the right" title="Vertical Divider"/>
          <p:cNvCxnSpPr>
            <a:cxnSpLocks/>
          </p:cNvCxnSpPr>
          <p:nvPr userDrawn="1"/>
        </p:nvCxnSpPr>
        <p:spPr>
          <a:xfrm>
            <a:off x="7086600" y="1681163"/>
            <a:ext cx="0" cy="4297680"/>
          </a:xfrm>
          <a:prstGeom prst="line">
            <a:avLst/>
          </a:prstGeom>
          <a:ln>
            <a:solidFill>
              <a:srgbClr val="0A3161"/>
            </a:solidFill>
          </a:ln>
        </p:spPr>
        <p:style>
          <a:lnRef idx="1">
            <a:schemeClr val="accent1"/>
          </a:lnRef>
          <a:fillRef idx="0">
            <a:schemeClr val="accent1"/>
          </a:fillRef>
          <a:effectRef idx="0">
            <a:schemeClr val="accent1"/>
          </a:effectRef>
          <a:fontRef idx="minor">
            <a:schemeClr val="tx1"/>
          </a:fontRef>
        </p:style>
      </p:cxnSp>
      <p:sp>
        <p:nvSpPr>
          <p:cNvPr id="11" name="Footer Placeholder 4">
            <a:extLst>
              <a:ext uri="{FF2B5EF4-FFF2-40B4-BE49-F238E27FC236}">
                <a16:creationId xmlns:a16="http://schemas.microsoft.com/office/drawing/2014/main" id="{E42EBCA7-3604-C04F-A05D-46B9F32D0A65}"/>
              </a:ext>
            </a:extLst>
          </p:cNvPr>
          <p:cNvSpPr>
            <a:spLocks noGrp="1"/>
          </p:cNvSpPr>
          <p:nvPr>
            <p:ph type="ftr" sz="quarter" idx="11"/>
          </p:nvPr>
        </p:nvSpPr>
        <p:spPr>
          <a:xfrm>
            <a:off x="3246120" y="6263643"/>
            <a:ext cx="4876800" cy="365125"/>
          </a:xfrm>
          <a:prstGeom prst="rect">
            <a:avLst/>
          </a:prstGeom>
        </p:spPr>
        <p:txBody>
          <a:bodyPr/>
          <a:lstStyle/>
          <a:p>
            <a:r>
              <a:rPr lang="en-US"/>
              <a:t>Presentation Title | Office/BOD</a:t>
            </a:r>
          </a:p>
        </p:txBody>
      </p:sp>
      <p:sp>
        <p:nvSpPr>
          <p:cNvPr id="12" name="Slide Number Placeholder 5">
            <a:extLst>
              <a:ext uri="{FF2B5EF4-FFF2-40B4-BE49-F238E27FC236}">
                <a16:creationId xmlns:a16="http://schemas.microsoft.com/office/drawing/2014/main" id="{EA895434-B736-C24E-A370-A047BAD8A637}"/>
              </a:ext>
            </a:extLst>
          </p:cNvPr>
          <p:cNvSpPr>
            <a:spLocks noGrp="1"/>
          </p:cNvSpPr>
          <p:nvPr>
            <p:ph type="sldNum" sz="quarter" idx="12"/>
          </p:nvPr>
        </p:nvSpPr>
        <p:spPr>
          <a:xfrm>
            <a:off x="413657" y="6263640"/>
            <a:ext cx="609600" cy="365760"/>
          </a:xfrm>
          <a:prstGeom prst="rect">
            <a:avLst/>
          </a:prstGeom>
        </p:spPr>
        <p:txBody>
          <a:bodyPr/>
          <a:lstStyle/>
          <a:p>
            <a:fld id="{781057C3-FDA3-B146-AA6C-F3C04E67C803}" type="slidenum">
              <a:rPr lang="en-US" smtClean="0"/>
              <a:t>‹#›</a:t>
            </a:fld>
            <a:endParaRPr lang="en-US"/>
          </a:p>
        </p:txBody>
      </p:sp>
      <p:sp>
        <p:nvSpPr>
          <p:cNvPr id="13" name="Date Placeholder 3">
            <a:extLst>
              <a:ext uri="{FF2B5EF4-FFF2-40B4-BE49-F238E27FC236}">
                <a16:creationId xmlns:a16="http://schemas.microsoft.com/office/drawing/2014/main" id="{D02F9159-DD35-AD4F-A9BC-4607814318CC}"/>
              </a:ext>
            </a:extLst>
          </p:cNvPr>
          <p:cNvSpPr>
            <a:spLocks noGrp="1"/>
          </p:cNvSpPr>
          <p:nvPr>
            <p:ph type="dt" sz="half" idx="10"/>
          </p:nvPr>
        </p:nvSpPr>
        <p:spPr>
          <a:xfrm>
            <a:off x="8919464" y="6263643"/>
            <a:ext cx="2739136" cy="365125"/>
          </a:xfrm>
          <a:prstGeom prst="rect">
            <a:avLst/>
          </a:prstGeom>
        </p:spPr>
        <p:txBody>
          <a:bodyPr/>
          <a:lstStyle/>
          <a:p>
            <a:r>
              <a:rPr lang="en-US"/>
              <a:t>Date</a:t>
            </a:r>
          </a:p>
        </p:txBody>
      </p:sp>
    </p:spTree>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10 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100667" y="444105"/>
            <a:ext cx="8458200" cy="685800"/>
          </a:xfrm>
          <a:prstGeom prst="rect">
            <a:avLst/>
          </a:prstGeom>
        </p:spPr>
        <p:txBody>
          <a:bodyPr/>
          <a:lstStyle>
            <a:lvl1pPr>
              <a:defRPr sz="2800"/>
            </a:lvl1pPr>
          </a:lstStyle>
          <a:p>
            <a:r>
              <a:rPr lang="en-US" dirty="0"/>
              <a:t>Click to add content</a:t>
            </a:r>
          </a:p>
        </p:txBody>
      </p:sp>
      <p:sp>
        <p:nvSpPr>
          <p:cNvPr id="6" name="Footer Placeholder 4">
            <a:extLst>
              <a:ext uri="{FF2B5EF4-FFF2-40B4-BE49-F238E27FC236}">
                <a16:creationId xmlns:a16="http://schemas.microsoft.com/office/drawing/2014/main" id="{10A6FD52-7357-3D40-AEB3-06C8192736EB}"/>
              </a:ext>
            </a:extLst>
          </p:cNvPr>
          <p:cNvSpPr>
            <a:spLocks noGrp="1"/>
          </p:cNvSpPr>
          <p:nvPr>
            <p:ph type="ftr" sz="quarter" idx="11"/>
          </p:nvPr>
        </p:nvSpPr>
        <p:spPr>
          <a:xfrm>
            <a:off x="3246120" y="6263643"/>
            <a:ext cx="4876800" cy="365125"/>
          </a:xfrm>
          <a:prstGeom prst="rect">
            <a:avLst/>
          </a:prstGeom>
        </p:spPr>
        <p:txBody>
          <a:bodyPr/>
          <a:lstStyle/>
          <a:p>
            <a:r>
              <a:rPr lang="en-US"/>
              <a:t>Presentation Title | Office/BOD</a:t>
            </a:r>
          </a:p>
        </p:txBody>
      </p:sp>
      <p:sp>
        <p:nvSpPr>
          <p:cNvPr id="7" name="Slide Number Placeholder 5">
            <a:extLst>
              <a:ext uri="{FF2B5EF4-FFF2-40B4-BE49-F238E27FC236}">
                <a16:creationId xmlns:a16="http://schemas.microsoft.com/office/drawing/2014/main" id="{05DE9611-10E1-4A4B-888A-DCEA91C2492E}"/>
              </a:ext>
            </a:extLst>
          </p:cNvPr>
          <p:cNvSpPr>
            <a:spLocks noGrp="1"/>
          </p:cNvSpPr>
          <p:nvPr>
            <p:ph type="sldNum" sz="quarter" idx="12"/>
          </p:nvPr>
        </p:nvSpPr>
        <p:spPr>
          <a:xfrm>
            <a:off x="491067" y="6263640"/>
            <a:ext cx="609600" cy="365760"/>
          </a:xfrm>
          <a:prstGeom prst="rect">
            <a:avLst/>
          </a:prstGeom>
        </p:spPr>
        <p:txBody>
          <a:bodyPr/>
          <a:lstStyle/>
          <a:p>
            <a:fld id="{781057C3-FDA3-B146-AA6C-F3C04E67C803}" type="slidenum">
              <a:rPr lang="en-US" smtClean="0"/>
              <a:t>‹#›</a:t>
            </a:fld>
            <a:endParaRPr lang="en-US"/>
          </a:p>
        </p:txBody>
      </p:sp>
      <p:sp>
        <p:nvSpPr>
          <p:cNvPr id="8" name="Date Placeholder 3">
            <a:extLst>
              <a:ext uri="{FF2B5EF4-FFF2-40B4-BE49-F238E27FC236}">
                <a16:creationId xmlns:a16="http://schemas.microsoft.com/office/drawing/2014/main" id="{DC29A81C-F729-0B4B-84F4-89946C370887}"/>
              </a:ext>
            </a:extLst>
          </p:cNvPr>
          <p:cNvSpPr>
            <a:spLocks noGrp="1"/>
          </p:cNvSpPr>
          <p:nvPr>
            <p:ph type="dt" sz="half" idx="10"/>
          </p:nvPr>
        </p:nvSpPr>
        <p:spPr>
          <a:xfrm>
            <a:off x="8919464" y="6263643"/>
            <a:ext cx="2739136" cy="365125"/>
          </a:xfrm>
          <a:prstGeom prst="rect">
            <a:avLst/>
          </a:prstGeom>
        </p:spPr>
        <p:txBody>
          <a:bodyPr/>
          <a:lstStyle/>
          <a:p>
            <a:r>
              <a:rPr lang="en-US"/>
              <a:t>Date</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11 Blank">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AA852AD1-87E5-2749-B3FF-99CDB1670DB8}"/>
              </a:ext>
            </a:extLst>
          </p:cNvPr>
          <p:cNvSpPr>
            <a:spLocks noGrp="1"/>
          </p:cNvSpPr>
          <p:nvPr>
            <p:ph type="ftr" sz="quarter" idx="11"/>
          </p:nvPr>
        </p:nvSpPr>
        <p:spPr>
          <a:xfrm>
            <a:off x="3246120" y="6263643"/>
            <a:ext cx="4876800" cy="365125"/>
          </a:xfrm>
          <a:prstGeom prst="rect">
            <a:avLst/>
          </a:prstGeom>
        </p:spPr>
        <p:txBody>
          <a:bodyPr/>
          <a:lstStyle/>
          <a:p>
            <a:r>
              <a:rPr lang="en-US"/>
              <a:t>Presentation Title | Office/BOD</a:t>
            </a:r>
          </a:p>
        </p:txBody>
      </p:sp>
      <p:sp>
        <p:nvSpPr>
          <p:cNvPr id="6" name="Slide Number Placeholder 5">
            <a:extLst>
              <a:ext uri="{FF2B5EF4-FFF2-40B4-BE49-F238E27FC236}">
                <a16:creationId xmlns:a16="http://schemas.microsoft.com/office/drawing/2014/main" id="{7AA774BF-4780-5D42-ADAE-28C21AF4B62E}"/>
              </a:ext>
            </a:extLst>
          </p:cNvPr>
          <p:cNvSpPr>
            <a:spLocks noGrp="1"/>
          </p:cNvSpPr>
          <p:nvPr>
            <p:ph type="sldNum" sz="quarter" idx="12"/>
          </p:nvPr>
        </p:nvSpPr>
        <p:spPr>
          <a:xfrm>
            <a:off x="468086" y="6263640"/>
            <a:ext cx="609600" cy="365760"/>
          </a:xfrm>
          <a:prstGeom prst="rect">
            <a:avLst/>
          </a:prstGeom>
        </p:spPr>
        <p:txBody>
          <a:bodyPr/>
          <a:lstStyle/>
          <a:p>
            <a:fld id="{781057C3-FDA3-B146-AA6C-F3C04E67C803}" type="slidenum">
              <a:rPr lang="en-US" smtClean="0"/>
              <a:t>‹#›</a:t>
            </a:fld>
            <a:endParaRPr lang="en-US"/>
          </a:p>
        </p:txBody>
      </p:sp>
      <p:sp>
        <p:nvSpPr>
          <p:cNvPr id="7" name="Date Placeholder 3">
            <a:extLst>
              <a:ext uri="{FF2B5EF4-FFF2-40B4-BE49-F238E27FC236}">
                <a16:creationId xmlns:a16="http://schemas.microsoft.com/office/drawing/2014/main" id="{4E5750FE-9FA4-F249-9206-B72271E7287F}"/>
              </a:ext>
            </a:extLst>
          </p:cNvPr>
          <p:cNvSpPr>
            <a:spLocks noGrp="1"/>
          </p:cNvSpPr>
          <p:nvPr>
            <p:ph type="dt" sz="half" idx="10"/>
          </p:nvPr>
        </p:nvSpPr>
        <p:spPr>
          <a:xfrm>
            <a:off x="8919464" y="6263643"/>
            <a:ext cx="2739136" cy="365125"/>
          </a:xfrm>
          <a:prstGeom prst="rect">
            <a:avLst/>
          </a:prstGeom>
        </p:spPr>
        <p:txBody>
          <a:bodyPr/>
          <a:lstStyle/>
          <a:p>
            <a:r>
              <a:rPr lang="en-US"/>
              <a:t>Date</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2 Content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14601" y="1188720"/>
            <a:ext cx="3657600" cy="1554480"/>
          </a:xfrm>
          <a:prstGeom prst="rect">
            <a:avLst/>
          </a:prstGeom>
        </p:spPr>
        <p:txBody>
          <a:bodyPr anchor="b"/>
          <a:lstStyle>
            <a:lvl1pPr>
              <a:defRPr sz="3200">
                <a:solidFill>
                  <a:srgbClr val="0A3161"/>
                </a:solidFill>
              </a:defRPr>
            </a:lvl1pPr>
          </a:lstStyle>
          <a:p>
            <a:r>
              <a:rPr lang="en-US" dirty="0"/>
              <a:t>Click to add content</a:t>
            </a:r>
          </a:p>
        </p:txBody>
      </p:sp>
      <p:sp>
        <p:nvSpPr>
          <p:cNvPr id="3" name="Content Placeholder 2"/>
          <p:cNvSpPr>
            <a:spLocks noGrp="1"/>
          </p:cNvSpPr>
          <p:nvPr>
            <p:ph idx="1"/>
          </p:nvPr>
        </p:nvSpPr>
        <p:spPr>
          <a:xfrm>
            <a:off x="6400800" y="1188720"/>
            <a:ext cx="5257800" cy="4846320"/>
          </a:xfrm>
        </p:spPr>
        <p:txBody>
          <a:bodyPr/>
          <a:lstStyle>
            <a:lvl1pPr>
              <a:defRPr sz="3200"/>
            </a:lvl1pPr>
            <a:lvl2pPr>
              <a:defRPr sz="2000"/>
            </a:lvl2pPr>
            <a:lvl3pPr>
              <a:defRPr sz="2000"/>
            </a:lvl3pPr>
            <a:lvl4pPr>
              <a:defRPr sz="16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14600" y="2926080"/>
            <a:ext cx="3657600" cy="3108960"/>
          </a:xfrm>
        </p:spPr>
        <p:txBody>
          <a:bodyPr/>
          <a:lstStyle>
            <a:lvl1pPr marL="0" indent="0">
              <a:buNone/>
              <a:defRPr sz="2000" b="0">
                <a:solidFill>
                  <a:srgbClr val="0A316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Footer Placeholder 4">
            <a:extLst>
              <a:ext uri="{FF2B5EF4-FFF2-40B4-BE49-F238E27FC236}">
                <a16:creationId xmlns:a16="http://schemas.microsoft.com/office/drawing/2014/main" id="{7458E683-2F41-3B44-86DB-CFE4C9484820}"/>
              </a:ext>
            </a:extLst>
          </p:cNvPr>
          <p:cNvSpPr>
            <a:spLocks noGrp="1"/>
          </p:cNvSpPr>
          <p:nvPr>
            <p:ph type="ftr" sz="quarter" idx="11"/>
          </p:nvPr>
        </p:nvSpPr>
        <p:spPr>
          <a:xfrm>
            <a:off x="3246120" y="6263643"/>
            <a:ext cx="4876800" cy="365125"/>
          </a:xfrm>
          <a:prstGeom prst="rect">
            <a:avLst/>
          </a:prstGeom>
        </p:spPr>
        <p:txBody>
          <a:bodyPr/>
          <a:lstStyle/>
          <a:p>
            <a:r>
              <a:rPr lang="en-US"/>
              <a:t>Presentation Title | Office/BOD</a:t>
            </a:r>
          </a:p>
        </p:txBody>
      </p:sp>
      <p:sp>
        <p:nvSpPr>
          <p:cNvPr id="9" name="Slide Number Placeholder 5">
            <a:extLst>
              <a:ext uri="{FF2B5EF4-FFF2-40B4-BE49-F238E27FC236}">
                <a16:creationId xmlns:a16="http://schemas.microsoft.com/office/drawing/2014/main" id="{ED3B4B87-70FC-634D-8AA2-883B002EC1A6}"/>
              </a:ext>
            </a:extLst>
          </p:cNvPr>
          <p:cNvSpPr>
            <a:spLocks noGrp="1"/>
          </p:cNvSpPr>
          <p:nvPr>
            <p:ph type="sldNum" sz="quarter" idx="12"/>
          </p:nvPr>
        </p:nvSpPr>
        <p:spPr>
          <a:xfrm>
            <a:off x="457200" y="6263640"/>
            <a:ext cx="609600" cy="365760"/>
          </a:xfrm>
          <a:prstGeom prst="rect">
            <a:avLst/>
          </a:prstGeom>
        </p:spPr>
        <p:txBody>
          <a:bodyPr/>
          <a:lstStyle/>
          <a:p>
            <a:fld id="{781057C3-FDA3-B146-AA6C-F3C04E67C803}" type="slidenum">
              <a:rPr lang="en-US" smtClean="0"/>
              <a:t>‹#›</a:t>
            </a:fld>
            <a:endParaRPr lang="en-US"/>
          </a:p>
        </p:txBody>
      </p:sp>
      <p:sp>
        <p:nvSpPr>
          <p:cNvPr id="10" name="Date Placeholder 3">
            <a:extLst>
              <a:ext uri="{FF2B5EF4-FFF2-40B4-BE49-F238E27FC236}">
                <a16:creationId xmlns:a16="http://schemas.microsoft.com/office/drawing/2014/main" id="{A405046D-D3C3-E846-991E-05D5E1B5D938}"/>
              </a:ext>
            </a:extLst>
          </p:cNvPr>
          <p:cNvSpPr>
            <a:spLocks noGrp="1"/>
          </p:cNvSpPr>
          <p:nvPr>
            <p:ph type="dt" sz="half" idx="10"/>
          </p:nvPr>
        </p:nvSpPr>
        <p:spPr>
          <a:xfrm>
            <a:off x="8919464" y="6263643"/>
            <a:ext cx="2739136" cy="365125"/>
          </a:xfrm>
          <a:prstGeom prst="rect">
            <a:avLst/>
          </a:prstGeom>
        </p:spPr>
        <p:txBody>
          <a:bodyPr/>
          <a:lstStyle/>
          <a:p>
            <a:r>
              <a:rPr lang="en-US"/>
              <a:t>Date</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13 Pictur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14600" y="1188720"/>
            <a:ext cx="3657600" cy="1554480"/>
          </a:xfrm>
          <a:prstGeom prst="rect">
            <a:avLst/>
          </a:prstGeom>
        </p:spPr>
        <p:txBody>
          <a:bodyPr anchor="b"/>
          <a:lstStyle>
            <a:lvl1pPr>
              <a:defRPr sz="3200">
                <a:solidFill>
                  <a:srgbClr val="B31942"/>
                </a:solidFill>
              </a:defRPr>
            </a:lvl1pPr>
          </a:lstStyle>
          <a:p>
            <a:r>
              <a:rPr lang="en-US" dirty="0"/>
              <a:t>Click to add content</a:t>
            </a:r>
          </a:p>
        </p:txBody>
      </p:sp>
      <p:sp>
        <p:nvSpPr>
          <p:cNvPr id="3" name="Picture Placeholder 2"/>
          <p:cNvSpPr>
            <a:spLocks noGrp="1"/>
          </p:cNvSpPr>
          <p:nvPr>
            <p:ph type="pic" idx="1"/>
          </p:nvPr>
        </p:nvSpPr>
        <p:spPr>
          <a:xfrm>
            <a:off x="6400800" y="1188720"/>
            <a:ext cx="5257800" cy="4846320"/>
          </a:xfrm>
          <a:ln w="6350">
            <a:noFill/>
          </a:ln>
          <a:effectLst>
            <a:outerShdw blurRad="127000" dist="127000" dir="2700000" algn="tl" rotWithShape="0">
              <a:prstClr val="black">
                <a:alpha val="3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14600" y="2926080"/>
            <a:ext cx="3657600" cy="3108960"/>
          </a:xfrm>
        </p:spPr>
        <p:txBody>
          <a:bodyPr/>
          <a:lstStyle>
            <a:lvl1pPr marL="0" indent="0">
              <a:buNone/>
              <a:defRPr sz="2000" b="0">
                <a:solidFill>
                  <a:srgbClr val="0A316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Footer Placeholder 4">
            <a:extLst>
              <a:ext uri="{FF2B5EF4-FFF2-40B4-BE49-F238E27FC236}">
                <a16:creationId xmlns:a16="http://schemas.microsoft.com/office/drawing/2014/main" id="{EA213C33-CFD6-AB43-84B3-A1FDCB48BEBB}"/>
              </a:ext>
            </a:extLst>
          </p:cNvPr>
          <p:cNvSpPr>
            <a:spLocks noGrp="1"/>
          </p:cNvSpPr>
          <p:nvPr>
            <p:ph type="ftr" sz="quarter" idx="11"/>
          </p:nvPr>
        </p:nvSpPr>
        <p:spPr>
          <a:xfrm>
            <a:off x="3246120" y="6263643"/>
            <a:ext cx="4876800" cy="365125"/>
          </a:xfrm>
          <a:prstGeom prst="rect">
            <a:avLst/>
          </a:prstGeom>
        </p:spPr>
        <p:txBody>
          <a:bodyPr/>
          <a:lstStyle/>
          <a:p>
            <a:r>
              <a:rPr lang="en-US"/>
              <a:t>Presentation Title | Office/BOD</a:t>
            </a:r>
          </a:p>
        </p:txBody>
      </p:sp>
      <p:sp>
        <p:nvSpPr>
          <p:cNvPr id="10" name="Slide Number Placeholder 5">
            <a:extLst>
              <a:ext uri="{FF2B5EF4-FFF2-40B4-BE49-F238E27FC236}">
                <a16:creationId xmlns:a16="http://schemas.microsoft.com/office/drawing/2014/main" id="{96EDCDBE-938C-0E49-92ED-64117C763108}"/>
              </a:ext>
            </a:extLst>
          </p:cNvPr>
          <p:cNvSpPr>
            <a:spLocks noGrp="1"/>
          </p:cNvSpPr>
          <p:nvPr>
            <p:ph type="sldNum" sz="quarter" idx="12"/>
          </p:nvPr>
        </p:nvSpPr>
        <p:spPr>
          <a:xfrm>
            <a:off x="446314" y="6263640"/>
            <a:ext cx="609600" cy="365760"/>
          </a:xfrm>
          <a:prstGeom prst="rect">
            <a:avLst/>
          </a:prstGeom>
        </p:spPr>
        <p:txBody>
          <a:bodyPr/>
          <a:lstStyle/>
          <a:p>
            <a:fld id="{781057C3-FDA3-B146-AA6C-F3C04E67C803}" type="slidenum">
              <a:rPr lang="en-US" smtClean="0"/>
              <a:t>‹#›</a:t>
            </a:fld>
            <a:endParaRPr lang="en-US"/>
          </a:p>
        </p:txBody>
      </p:sp>
      <p:sp>
        <p:nvSpPr>
          <p:cNvPr id="11" name="Date Placeholder 3">
            <a:extLst>
              <a:ext uri="{FF2B5EF4-FFF2-40B4-BE49-F238E27FC236}">
                <a16:creationId xmlns:a16="http://schemas.microsoft.com/office/drawing/2014/main" id="{78AD138E-7192-EE4E-B5AA-2B2510361F82}"/>
              </a:ext>
            </a:extLst>
          </p:cNvPr>
          <p:cNvSpPr>
            <a:spLocks noGrp="1"/>
          </p:cNvSpPr>
          <p:nvPr>
            <p:ph type="dt" sz="half" idx="10"/>
          </p:nvPr>
        </p:nvSpPr>
        <p:spPr>
          <a:xfrm>
            <a:off x="8919464" y="6263643"/>
            <a:ext cx="2739136" cy="365125"/>
          </a:xfrm>
          <a:prstGeom prst="rect">
            <a:avLst/>
          </a:prstGeom>
        </p:spPr>
        <p:txBody>
          <a:bodyPr/>
          <a:lstStyle/>
          <a:p>
            <a:r>
              <a:rPr lang="en-US"/>
              <a:t>Date</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169:2B_Title-Slide">
    <p:spTree>
      <p:nvGrpSpPr>
        <p:cNvPr id="1" name=""/>
        <p:cNvGrpSpPr/>
        <p:nvPr/>
      </p:nvGrpSpPr>
      <p:grpSpPr>
        <a:xfrm>
          <a:off x="0" y="0"/>
          <a:ext cx="0" cy="0"/>
          <a:chOff x="0" y="0"/>
          <a:chExt cx="0" cy="0"/>
        </a:xfrm>
      </p:grpSpPr>
      <p:sp>
        <p:nvSpPr>
          <p:cNvPr id="9" name="Text Placeholder 29">
            <a:extLst>
              <a:ext uri="{FF2B5EF4-FFF2-40B4-BE49-F238E27FC236}">
                <a16:creationId xmlns:a16="http://schemas.microsoft.com/office/drawing/2014/main" id="{2325821A-DB9D-424B-B816-E83550502E82}"/>
              </a:ext>
            </a:extLst>
          </p:cNvPr>
          <p:cNvSpPr>
            <a:spLocks noGrp="1"/>
          </p:cNvSpPr>
          <p:nvPr>
            <p:ph type="body" sz="quarter" idx="19" hasCustomPrompt="1"/>
          </p:nvPr>
        </p:nvSpPr>
        <p:spPr>
          <a:xfrm>
            <a:off x="152401" y="183510"/>
            <a:ext cx="5702299" cy="560059"/>
          </a:xfrm>
          <a:prstGeom prst="rect">
            <a:avLst/>
          </a:prstGeom>
        </p:spPr>
        <p:txBody>
          <a:bodyPr/>
          <a:lstStyle>
            <a:lvl1pPr marL="0" marR="0" indent="0" algn="l" defTabSz="914400" rtl="0" eaLnBrk="1" fontAlgn="auto" latinLnBrk="0" hangingPunct="1">
              <a:lnSpc>
                <a:spcPct val="100000"/>
              </a:lnSpc>
              <a:spcBef>
                <a:spcPts val="600"/>
              </a:spcBef>
              <a:spcAft>
                <a:spcPts val="600"/>
              </a:spcAft>
              <a:buClrTx/>
              <a:buSzTx/>
              <a:buFont typeface="Arial"/>
              <a:buNone/>
              <a:tabLst/>
              <a:defRPr>
                <a:solidFill>
                  <a:srgbClr val="FFFC00"/>
                </a:solidFill>
              </a:defRPr>
            </a:lvl1pPr>
          </a:lstStyle>
          <a:p>
            <a:pPr marL="0" marR="0" lvl="0" indent="0" algn="l" defTabSz="914400" rtl="0" eaLnBrk="1" fontAlgn="auto" latinLnBrk="0" hangingPunct="1">
              <a:lnSpc>
                <a:spcPct val="100000"/>
              </a:lnSpc>
              <a:spcBef>
                <a:spcPts val="600"/>
              </a:spcBef>
              <a:spcAft>
                <a:spcPts val="600"/>
              </a:spcAft>
              <a:buClrTx/>
              <a:buSzTx/>
              <a:buFont typeface="Arial"/>
              <a:buNone/>
              <a:tabLst/>
              <a:defRPr/>
            </a:pPr>
            <a:r>
              <a:rPr lang="en-US"/>
              <a:t>Disclaimer: Presentation Option Only</a:t>
            </a:r>
            <a:endParaRPr kumimoji="0" lang="en-US" altLang="en-US" sz="2400" b="1" i="0" u="none" strike="noStrike" cap="none" normalizeH="0" baseline="0">
              <a:ln>
                <a:noFill/>
              </a:ln>
              <a:solidFill>
                <a:schemeClr val="accent2"/>
              </a:solidFill>
              <a:effectLst/>
              <a:latin typeface="Arial" panose="020B0604020202020204" pitchFamily="34" charset="0"/>
            </a:endParaRPr>
          </a:p>
        </p:txBody>
      </p:sp>
      <p:sp>
        <p:nvSpPr>
          <p:cNvPr id="2" name="Title 1">
            <a:extLst>
              <a:ext uri="{FF2B5EF4-FFF2-40B4-BE49-F238E27FC236}">
                <a16:creationId xmlns:a16="http://schemas.microsoft.com/office/drawing/2014/main" id="{56767F9F-3202-B443-A87A-BDA16F4A141C}"/>
              </a:ext>
            </a:extLst>
          </p:cNvPr>
          <p:cNvSpPr>
            <a:spLocks noGrp="1"/>
          </p:cNvSpPr>
          <p:nvPr>
            <p:ph type="ctrTitle"/>
          </p:nvPr>
        </p:nvSpPr>
        <p:spPr>
          <a:xfrm>
            <a:off x="798440" y="1303655"/>
            <a:ext cx="9144000" cy="2009720"/>
          </a:xfrm>
        </p:spPr>
        <p:txBody>
          <a:bodyPr anchor="ctr" anchorCtr="0"/>
          <a:lstStyle>
            <a:lvl1pPr algn="l">
              <a:defRPr sz="5400"/>
            </a:lvl1pPr>
          </a:lstStyle>
          <a:p>
            <a:r>
              <a:rPr lang="en-US"/>
              <a:t>Click to edit Master title style</a:t>
            </a:r>
          </a:p>
        </p:txBody>
      </p:sp>
      <p:sp>
        <p:nvSpPr>
          <p:cNvPr id="3" name="Subtitle 2">
            <a:extLst>
              <a:ext uri="{FF2B5EF4-FFF2-40B4-BE49-F238E27FC236}">
                <a16:creationId xmlns:a16="http://schemas.microsoft.com/office/drawing/2014/main" id="{3EEFF059-95DD-D442-8A2F-BA0EC6593E12}"/>
              </a:ext>
            </a:extLst>
          </p:cNvPr>
          <p:cNvSpPr>
            <a:spLocks noGrp="1"/>
          </p:cNvSpPr>
          <p:nvPr>
            <p:ph type="subTitle" idx="1"/>
          </p:nvPr>
        </p:nvSpPr>
        <p:spPr>
          <a:xfrm>
            <a:off x="798440" y="3446671"/>
            <a:ext cx="9144000" cy="56005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38" name="Text Placeholder 5">
            <a:extLst>
              <a:ext uri="{FF2B5EF4-FFF2-40B4-BE49-F238E27FC236}">
                <a16:creationId xmlns:a16="http://schemas.microsoft.com/office/drawing/2014/main" id="{7A3D1CCA-73DE-0941-8F45-344E5CC6057F}"/>
              </a:ext>
            </a:extLst>
          </p:cNvPr>
          <p:cNvSpPr>
            <a:spLocks noGrp="1"/>
          </p:cNvSpPr>
          <p:nvPr>
            <p:ph type="body" sz="quarter" idx="20" hasCustomPrompt="1"/>
          </p:nvPr>
        </p:nvSpPr>
        <p:spPr>
          <a:xfrm>
            <a:off x="798440" y="4090988"/>
            <a:ext cx="4687887" cy="628650"/>
          </a:xfrm>
          <a:prstGeom prst="rect">
            <a:avLst/>
          </a:prstGeom>
        </p:spPr>
        <p:txBody>
          <a:bodyPr anchor="ctr" anchorCtr="0"/>
          <a:lstStyle>
            <a:lvl1pPr>
              <a:buFontTx/>
              <a:buNone/>
              <a:defRPr/>
            </a:lvl1pPr>
          </a:lstStyle>
          <a:p>
            <a:pPr lvl="0"/>
            <a:r>
              <a:rPr lang="en-US"/>
              <a:t>Click to edit date</a:t>
            </a:r>
          </a:p>
        </p:txBody>
      </p:sp>
      <p:sp>
        <p:nvSpPr>
          <p:cNvPr id="37" name="Footer Placeholder 4">
            <a:extLst>
              <a:ext uri="{FF2B5EF4-FFF2-40B4-BE49-F238E27FC236}">
                <a16:creationId xmlns:a16="http://schemas.microsoft.com/office/drawing/2014/main" id="{C55AACF5-EF00-CB42-823A-B94F99F731DB}"/>
              </a:ext>
            </a:extLst>
          </p:cNvPr>
          <p:cNvSpPr>
            <a:spLocks noGrp="1"/>
          </p:cNvSpPr>
          <p:nvPr>
            <p:ph type="ftr" sz="quarter" idx="3"/>
          </p:nvPr>
        </p:nvSpPr>
        <p:spPr>
          <a:xfrm>
            <a:off x="1691640" y="6492240"/>
            <a:ext cx="8817264" cy="182880"/>
          </a:xfrm>
          <a:prstGeom prst="rect">
            <a:avLst/>
          </a:prstGeom>
        </p:spPr>
        <p:txBody>
          <a:bodyPr vert="horz" lIns="0" tIns="0" rIns="0" bIns="0" rtlCol="0" anchor="ctr">
            <a:spAutoFit/>
          </a:bodyPr>
          <a:lstStyle>
            <a:lvl1pPr algn="ctr">
              <a:defRPr sz="800" cap="all" baseline="0">
                <a:solidFill>
                  <a:schemeClr val="tx1"/>
                </a:solidFill>
              </a:defRPr>
            </a:lvl1pPr>
          </a:lstStyle>
          <a:p>
            <a:endParaRPr lang="en-US"/>
          </a:p>
        </p:txBody>
      </p:sp>
      <p:sp>
        <p:nvSpPr>
          <p:cNvPr id="7" name="L-Shape 7">
            <a:extLst>
              <a:ext uri="{FF2B5EF4-FFF2-40B4-BE49-F238E27FC236}">
                <a16:creationId xmlns:a16="http://schemas.microsoft.com/office/drawing/2014/main" id="{CFC0854C-57DE-9242-98F0-D8D2BC1DD757}"/>
              </a:ext>
              <a:ext uri="{C183D7F6-B498-43B3-948B-1728B52AA6E4}">
                <adec:decorative xmlns:adec="http://schemas.microsoft.com/office/drawing/2017/decorative" val="1"/>
              </a:ext>
            </a:extLst>
          </p:cNvPr>
          <p:cNvSpPr/>
          <p:nvPr/>
        </p:nvSpPr>
        <p:spPr>
          <a:xfrm rot="10800000">
            <a:off x="10665169" y="-1"/>
            <a:ext cx="1550581" cy="1560820"/>
          </a:xfrm>
          <a:custGeom>
            <a:avLst/>
            <a:gdLst>
              <a:gd name="connsiteX0" fmla="*/ 0 w 1550581"/>
              <a:gd name="connsiteY0" fmla="*/ 0 h 1532133"/>
              <a:gd name="connsiteX1" fmla="*/ 305630 w 1550581"/>
              <a:gd name="connsiteY1" fmla="*/ 0 h 1532133"/>
              <a:gd name="connsiteX2" fmla="*/ 305630 w 1550581"/>
              <a:gd name="connsiteY2" fmla="*/ 1226503 h 1532133"/>
              <a:gd name="connsiteX3" fmla="*/ 1550581 w 1550581"/>
              <a:gd name="connsiteY3" fmla="*/ 1226503 h 1532133"/>
              <a:gd name="connsiteX4" fmla="*/ 1550581 w 1550581"/>
              <a:gd name="connsiteY4" fmla="*/ 1532133 h 1532133"/>
              <a:gd name="connsiteX5" fmla="*/ 0 w 1550581"/>
              <a:gd name="connsiteY5" fmla="*/ 1532133 h 1532133"/>
              <a:gd name="connsiteX6" fmla="*/ 0 w 1550581"/>
              <a:gd name="connsiteY6" fmla="*/ 0 h 1532133"/>
              <a:gd name="connsiteX0" fmla="*/ 0 w 1550581"/>
              <a:gd name="connsiteY0" fmla="*/ 0 h 1532133"/>
              <a:gd name="connsiteX1" fmla="*/ 312115 w 1550581"/>
              <a:gd name="connsiteY1" fmla="*/ 285344 h 1532133"/>
              <a:gd name="connsiteX2" fmla="*/ 305630 w 1550581"/>
              <a:gd name="connsiteY2" fmla="*/ 1226503 h 1532133"/>
              <a:gd name="connsiteX3" fmla="*/ 1550581 w 1550581"/>
              <a:gd name="connsiteY3" fmla="*/ 1226503 h 1532133"/>
              <a:gd name="connsiteX4" fmla="*/ 1550581 w 1550581"/>
              <a:gd name="connsiteY4" fmla="*/ 1532133 h 1532133"/>
              <a:gd name="connsiteX5" fmla="*/ 0 w 1550581"/>
              <a:gd name="connsiteY5" fmla="*/ 1532133 h 1532133"/>
              <a:gd name="connsiteX6" fmla="*/ 0 w 1550581"/>
              <a:gd name="connsiteY6" fmla="*/ 0 h 1532133"/>
              <a:gd name="connsiteX0" fmla="*/ 0 w 1550581"/>
              <a:gd name="connsiteY0" fmla="*/ 0 h 1532133"/>
              <a:gd name="connsiteX1" fmla="*/ 312115 w 1550581"/>
              <a:gd name="connsiteY1" fmla="*/ 285344 h 1532133"/>
              <a:gd name="connsiteX2" fmla="*/ 305630 w 1550581"/>
              <a:gd name="connsiteY2" fmla="*/ 1226503 h 1532133"/>
              <a:gd name="connsiteX3" fmla="*/ 1252266 w 1550581"/>
              <a:gd name="connsiteY3" fmla="*/ 1232988 h 1532133"/>
              <a:gd name="connsiteX4" fmla="*/ 1550581 w 1550581"/>
              <a:gd name="connsiteY4" fmla="*/ 1532133 h 1532133"/>
              <a:gd name="connsiteX5" fmla="*/ 0 w 1550581"/>
              <a:gd name="connsiteY5" fmla="*/ 1532133 h 1532133"/>
              <a:gd name="connsiteX6" fmla="*/ 0 w 1550581"/>
              <a:gd name="connsiteY6" fmla="*/ 0 h 1532133"/>
              <a:gd name="connsiteX0" fmla="*/ 0 w 1550581"/>
              <a:gd name="connsiteY0" fmla="*/ 0 h 1560820"/>
              <a:gd name="connsiteX1" fmla="*/ 312115 w 1550581"/>
              <a:gd name="connsiteY1" fmla="*/ 314031 h 1560820"/>
              <a:gd name="connsiteX2" fmla="*/ 305630 w 1550581"/>
              <a:gd name="connsiteY2" fmla="*/ 1255190 h 1560820"/>
              <a:gd name="connsiteX3" fmla="*/ 1252266 w 1550581"/>
              <a:gd name="connsiteY3" fmla="*/ 1261675 h 1560820"/>
              <a:gd name="connsiteX4" fmla="*/ 1550581 w 1550581"/>
              <a:gd name="connsiteY4" fmla="*/ 1560820 h 1560820"/>
              <a:gd name="connsiteX5" fmla="*/ 0 w 1550581"/>
              <a:gd name="connsiteY5" fmla="*/ 1560820 h 1560820"/>
              <a:gd name="connsiteX6" fmla="*/ 0 w 1550581"/>
              <a:gd name="connsiteY6" fmla="*/ 0 h 1560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0581" h="1560820">
                <a:moveTo>
                  <a:pt x="0" y="0"/>
                </a:moveTo>
                <a:lnTo>
                  <a:pt x="312115" y="314031"/>
                </a:lnTo>
                <a:cubicBezTo>
                  <a:pt x="309953" y="627751"/>
                  <a:pt x="307792" y="941470"/>
                  <a:pt x="305630" y="1255190"/>
                </a:cubicBezTo>
                <a:lnTo>
                  <a:pt x="1252266" y="1261675"/>
                </a:lnTo>
                <a:lnTo>
                  <a:pt x="1550581" y="1560820"/>
                </a:lnTo>
                <a:lnTo>
                  <a:pt x="0" y="1560820"/>
                </a:lnTo>
                <a:lnTo>
                  <a:pt x="0" y="0"/>
                </a:lnTo>
                <a:close/>
              </a:path>
            </a:pathLst>
          </a:custGeom>
          <a:solidFill>
            <a:srgbClr val="FFF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L-Shape 7">
            <a:extLst>
              <a:ext uri="{FF2B5EF4-FFF2-40B4-BE49-F238E27FC236}">
                <a16:creationId xmlns:a16="http://schemas.microsoft.com/office/drawing/2014/main" id="{6DEFB773-8237-A54F-B786-B5C19211F108}"/>
              </a:ext>
              <a:ext uri="{C183D7F6-B498-43B3-948B-1728B52AA6E4}">
                <adec:decorative xmlns:adec="http://schemas.microsoft.com/office/drawing/2017/decorative" val="1"/>
              </a:ext>
            </a:extLst>
          </p:cNvPr>
          <p:cNvSpPr/>
          <p:nvPr/>
        </p:nvSpPr>
        <p:spPr>
          <a:xfrm>
            <a:off x="0" y="5315957"/>
            <a:ext cx="1550581" cy="1560820"/>
          </a:xfrm>
          <a:custGeom>
            <a:avLst/>
            <a:gdLst>
              <a:gd name="connsiteX0" fmla="*/ 0 w 1550581"/>
              <a:gd name="connsiteY0" fmla="*/ 0 h 1532133"/>
              <a:gd name="connsiteX1" fmla="*/ 305630 w 1550581"/>
              <a:gd name="connsiteY1" fmla="*/ 0 h 1532133"/>
              <a:gd name="connsiteX2" fmla="*/ 305630 w 1550581"/>
              <a:gd name="connsiteY2" fmla="*/ 1226503 h 1532133"/>
              <a:gd name="connsiteX3" fmla="*/ 1550581 w 1550581"/>
              <a:gd name="connsiteY3" fmla="*/ 1226503 h 1532133"/>
              <a:gd name="connsiteX4" fmla="*/ 1550581 w 1550581"/>
              <a:gd name="connsiteY4" fmla="*/ 1532133 h 1532133"/>
              <a:gd name="connsiteX5" fmla="*/ 0 w 1550581"/>
              <a:gd name="connsiteY5" fmla="*/ 1532133 h 1532133"/>
              <a:gd name="connsiteX6" fmla="*/ 0 w 1550581"/>
              <a:gd name="connsiteY6" fmla="*/ 0 h 1532133"/>
              <a:gd name="connsiteX0" fmla="*/ 0 w 1550581"/>
              <a:gd name="connsiteY0" fmla="*/ 0 h 1532133"/>
              <a:gd name="connsiteX1" fmla="*/ 312115 w 1550581"/>
              <a:gd name="connsiteY1" fmla="*/ 285344 h 1532133"/>
              <a:gd name="connsiteX2" fmla="*/ 305630 w 1550581"/>
              <a:gd name="connsiteY2" fmla="*/ 1226503 h 1532133"/>
              <a:gd name="connsiteX3" fmla="*/ 1550581 w 1550581"/>
              <a:gd name="connsiteY3" fmla="*/ 1226503 h 1532133"/>
              <a:gd name="connsiteX4" fmla="*/ 1550581 w 1550581"/>
              <a:gd name="connsiteY4" fmla="*/ 1532133 h 1532133"/>
              <a:gd name="connsiteX5" fmla="*/ 0 w 1550581"/>
              <a:gd name="connsiteY5" fmla="*/ 1532133 h 1532133"/>
              <a:gd name="connsiteX6" fmla="*/ 0 w 1550581"/>
              <a:gd name="connsiteY6" fmla="*/ 0 h 1532133"/>
              <a:gd name="connsiteX0" fmla="*/ 0 w 1550581"/>
              <a:gd name="connsiteY0" fmla="*/ 0 h 1532133"/>
              <a:gd name="connsiteX1" fmla="*/ 312115 w 1550581"/>
              <a:gd name="connsiteY1" fmla="*/ 285344 h 1532133"/>
              <a:gd name="connsiteX2" fmla="*/ 305630 w 1550581"/>
              <a:gd name="connsiteY2" fmla="*/ 1226503 h 1532133"/>
              <a:gd name="connsiteX3" fmla="*/ 1252266 w 1550581"/>
              <a:gd name="connsiteY3" fmla="*/ 1232988 h 1532133"/>
              <a:gd name="connsiteX4" fmla="*/ 1550581 w 1550581"/>
              <a:gd name="connsiteY4" fmla="*/ 1532133 h 1532133"/>
              <a:gd name="connsiteX5" fmla="*/ 0 w 1550581"/>
              <a:gd name="connsiteY5" fmla="*/ 1532133 h 1532133"/>
              <a:gd name="connsiteX6" fmla="*/ 0 w 1550581"/>
              <a:gd name="connsiteY6" fmla="*/ 0 h 1532133"/>
              <a:gd name="connsiteX0" fmla="*/ 0 w 1550581"/>
              <a:gd name="connsiteY0" fmla="*/ 0 h 1560820"/>
              <a:gd name="connsiteX1" fmla="*/ 312115 w 1550581"/>
              <a:gd name="connsiteY1" fmla="*/ 314031 h 1560820"/>
              <a:gd name="connsiteX2" fmla="*/ 305630 w 1550581"/>
              <a:gd name="connsiteY2" fmla="*/ 1255190 h 1560820"/>
              <a:gd name="connsiteX3" fmla="*/ 1252266 w 1550581"/>
              <a:gd name="connsiteY3" fmla="*/ 1261675 h 1560820"/>
              <a:gd name="connsiteX4" fmla="*/ 1550581 w 1550581"/>
              <a:gd name="connsiteY4" fmla="*/ 1560820 h 1560820"/>
              <a:gd name="connsiteX5" fmla="*/ 0 w 1550581"/>
              <a:gd name="connsiteY5" fmla="*/ 1560820 h 1560820"/>
              <a:gd name="connsiteX6" fmla="*/ 0 w 1550581"/>
              <a:gd name="connsiteY6" fmla="*/ 0 h 1560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0581" h="1560820">
                <a:moveTo>
                  <a:pt x="0" y="0"/>
                </a:moveTo>
                <a:lnTo>
                  <a:pt x="312115" y="314031"/>
                </a:lnTo>
                <a:cubicBezTo>
                  <a:pt x="309953" y="627751"/>
                  <a:pt x="307792" y="941470"/>
                  <a:pt x="305630" y="1255190"/>
                </a:cubicBezTo>
                <a:lnTo>
                  <a:pt x="1252266" y="1261675"/>
                </a:lnTo>
                <a:lnTo>
                  <a:pt x="1550581" y="1560820"/>
                </a:lnTo>
                <a:lnTo>
                  <a:pt x="0" y="1560820"/>
                </a:lnTo>
                <a:lnTo>
                  <a:pt x="0" y="0"/>
                </a:lnTo>
                <a:close/>
              </a:path>
            </a:pathLst>
          </a:custGeom>
          <a:solidFill>
            <a:srgbClr val="FFF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38">
            <a:extLst>
              <a:ext uri="{FF2B5EF4-FFF2-40B4-BE49-F238E27FC236}">
                <a16:creationId xmlns:a16="http://schemas.microsoft.com/office/drawing/2014/main" id="{B0D6670B-2380-714D-AD0A-1382FC43D25D}"/>
              </a:ext>
              <a:ext uri="{C183D7F6-B498-43B3-948B-1728B52AA6E4}">
                <adec:decorative xmlns:adec="http://schemas.microsoft.com/office/drawing/2017/decorative" val="1"/>
              </a:ext>
            </a:extLst>
          </p:cNvPr>
          <p:cNvPicPr>
            <a:picLocks noChangeAspect="1"/>
          </p:cNvPicPr>
          <p:nvPr/>
        </p:nvPicPr>
        <p:blipFill>
          <a:blip r:embed="rId2"/>
          <a:srcRect/>
          <a:stretch/>
        </p:blipFill>
        <p:spPr>
          <a:xfrm>
            <a:off x="8206740" y="5776720"/>
            <a:ext cx="3566160" cy="474632"/>
          </a:xfrm>
          <a:prstGeom prst="rect">
            <a:avLst/>
          </a:prstGeom>
        </p:spPr>
      </p:pic>
    </p:spTree>
    <p:extLst>
      <p:ext uri="{BB962C8B-B14F-4D97-AF65-F5344CB8AC3E}">
        <p14:creationId xmlns:p14="http://schemas.microsoft.com/office/powerpoint/2010/main" val="26942123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169:2B_Title Slide_Image-background">
    <p:spTree>
      <p:nvGrpSpPr>
        <p:cNvPr id="1" name=""/>
        <p:cNvGrpSpPr/>
        <p:nvPr/>
      </p:nvGrpSpPr>
      <p:grpSpPr>
        <a:xfrm>
          <a:off x="0" y="0"/>
          <a:ext cx="0" cy="0"/>
          <a:chOff x="0" y="0"/>
          <a:chExt cx="0" cy="0"/>
        </a:xfrm>
      </p:grpSpPr>
      <p:sp>
        <p:nvSpPr>
          <p:cNvPr id="9" name="Picture Placeholder 4">
            <a:extLst>
              <a:ext uri="{FF2B5EF4-FFF2-40B4-BE49-F238E27FC236}">
                <a16:creationId xmlns:a16="http://schemas.microsoft.com/office/drawing/2014/main" id="{B13466A1-2612-0C47-834B-0006755A77F3}"/>
              </a:ext>
              <a:ext uri="{C183D7F6-B498-43B3-948B-1728B52AA6E4}">
                <adec:decorative xmlns:adec="http://schemas.microsoft.com/office/drawing/2017/decorative" val="1"/>
              </a:ext>
            </a:extLst>
          </p:cNvPr>
          <p:cNvSpPr>
            <a:spLocks noGrp="1"/>
          </p:cNvSpPr>
          <p:nvPr>
            <p:ph type="pic" sz="quarter" idx="20" hasCustomPrompt="1"/>
          </p:nvPr>
        </p:nvSpPr>
        <p:spPr>
          <a:xfrm>
            <a:off x="0" y="23648"/>
            <a:ext cx="12192000" cy="6858000"/>
          </a:xfrm>
          <a:prstGeom prst="rect">
            <a:avLst/>
          </a:prstGeom>
        </p:spPr>
        <p:txBody>
          <a:bodyPr>
            <a:normAutofit/>
          </a:bodyPr>
          <a:lstStyle>
            <a:lvl1pPr marL="0" marR="0" indent="0" algn="l" defTabSz="914400" rtl="0" eaLnBrk="1" fontAlgn="auto" latinLnBrk="0" hangingPunct="1">
              <a:lnSpc>
                <a:spcPct val="100000"/>
              </a:lnSpc>
              <a:spcBef>
                <a:spcPts val="0"/>
              </a:spcBef>
              <a:spcAft>
                <a:spcPts val="0"/>
              </a:spcAft>
              <a:buClrTx/>
              <a:buSzTx/>
              <a:buFont typeface="Arial"/>
              <a:buNone/>
              <a:tabLst/>
              <a:defRPr sz="1800">
                <a:solidFill>
                  <a:srgbClr val="FFFF00"/>
                </a:solidFill>
              </a:defRPr>
            </a:lvl1pPr>
          </a:lstStyle>
          <a:p>
            <a:pPr marL="0" marR="0" lvl="0" indent="0" algn="l" defTabSz="914400" rtl="0" eaLnBrk="1" fontAlgn="auto" latinLnBrk="0" hangingPunct="1">
              <a:lnSpc>
                <a:spcPct val="100000"/>
              </a:lnSpc>
              <a:spcBef>
                <a:spcPts val="600"/>
              </a:spcBef>
              <a:spcAft>
                <a:spcPts val="600"/>
              </a:spcAft>
              <a:buClrTx/>
              <a:buSzTx/>
              <a:buFont typeface="Arial"/>
              <a:buNone/>
              <a:tabLst/>
              <a:defRPr/>
            </a:pPr>
            <a:r>
              <a:rPr lang="en-US"/>
              <a:t>To add background image: </a:t>
            </a:r>
            <a:br>
              <a:rPr lang="en-US"/>
            </a:br>
            <a:r>
              <a:rPr lang="en-US"/>
              <a:t>1. Navigate to FJ: Images. </a:t>
            </a:r>
            <a:br>
              <a:rPr lang="en-US"/>
            </a:br>
            <a:r>
              <a:rPr lang="en-US"/>
              <a:t>2. Select a photo from the featured gallery, “Images for PPT Cover Slides” from the “16x9” folder. </a:t>
            </a:r>
            <a:br>
              <a:rPr lang="en-US"/>
            </a:br>
            <a:r>
              <a:rPr lang="en-US"/>
              <a:t>3. Save the desired image to your computer or desired location. </a:t>
            </a:r>
            <a:br>
              <a:rPr lang="en-US"/>
            </a:br>
            <a:r>
              <a:rPr lang="en-US"/>
              <a:t>4. Next, click on the icon &amp; choose image from the saved location. </a:t>
            </a:r>
            <a:br>
              <a:rPr lang="en-US"/>
            </a:br>
            <a:r>
              <a:rPr lang="en-US"/>
              <a:t>5. Insert image.</a:t>
            </a:r>
          </a:p>
        </p:txBody>
      </p:sp>
      <p:sp>
        <p:nvSpPr>
          <p:cNvPr id="37" name="Footer Placeholder 4">
            <a:extLst>
              <a:ext uri="{FF2B5EF4-FFF2-40B4-BE49-F238E27FC236}">
                <a16:creationId xmlns:a16="http://schemas.microsoft.com/office/drawing/2014/main" id="{83A900FC-E576-CE47-A6BE-5461B0852B4B}"/>
              </a:ext>
            </a:extLst>
          </p:cNvPr>
          <p:cNvSpPr>
            <a:spLocks noGrp="1"/>
          </p:cNvSpPr>
          <p:nvPr>
            <p:ph type="ftr" sz="quarter" idx="3"/>
          </p:nvPr>
        </p:nvSpPr>
        <p:spPr>
          <a:xfrm>
            <a:off x="1691640" y="6492240"/>
            <a:ext cx="8817264" cy="182880"/>
          </a:xfrm>
          <a:prstGeom prst="rect">
            <a:avLst/>
          </a:prstGeom>
        </p:spPr>
        <p:txBody>
          <a:bodyPr vert="horz" lIns="0" tIns="0" rIns="0" bIns="0" rtlCol="0" anchor="ctr">
            <a:spAutoFit/>
          </a:bodyPr>
          <a:lstStyle>
            <a:lvl1pPr algn="ctr">
              <a:defRPr sz="800" cap="all" baseline="0">
                <a:solidFill>
                  <a:schemeClr val="tx1"/>
                </a:solidFill>
              </a:defRPr>
            </a:lvl1pPr>
          </a:lstStyle>
          <a:p>
            <a:endParaRPr lang="en-US"/>
          </a:p>
        </p:txBody>
      </p:sp>
      <p:pic>
        <p:nvPicPr>
          <p:cNvPr id="40" name="Picture 39">
            <a:extLst>
              <a:ext uri="{FF2B5EF4-FFF2-40B4-BE49-F238E27FC236}">
                <a16:creationId xmlns:a16="http://schemas.microsoft.com/office/drawing/2014/main" id="{3FEFAA72-9F35-7743-A59E-7C7F67C30CA1}"/>
              </a:ext>
              <a:ext uri="{C183D7F6-B498-43B3-948B-1728B52AA6E4}">
                <adec:decorative xmlns:adec="http://schemas.microsoft.com/office/drawing/2017/decorative" val="1"/>
              </a:ext>
            </a:extLst>
          </p:cNvPr>
          <p:cNvPicPr>
            <a:picLocks noChangeAspect="1"/>
          </p:cNvPicPr>
          <p:nvPr/>
        </p:nvPicPr>
        <p:blipFill>
          <a:blip r:embed="rId2"/>
          <a:srcRect/>
          <a:stretch/>
        </p:blipFill>
        <p:spPr>
          <a:xfrm>
            <a:off x="8206740" y="5776720"/>
            <a:ext cx="3566160" cy="474632"/>
          </a:xfrm>
          <a:prstGeom prst="rect">
            <a:avLst/>
          </a:prstGeom>
        </p:spPr>
      </p:pic>
      <p:sp>
        <p:nvSpPr>
          <p:cNvPr id="8" name="Title 1">
            <a:extLst>
              <a:ext uri="{FF2B5EF4-FFF2-40B4-BE49-F238E27FC236}">
                <a16:creationId xmlns:a16="http://schemas.microsoft.com/office/drawing/2014/main" id="{E816FD73-5BEB-453D-A5C8-30C7542CB9CD}"/>
              </a:ext>
            </a:extLst>
          </p:cNvPr>
          <p:cNvSpPr>
            <a:spLocks noGrp="1"/>
          </p:cNvSpPr>
          <p:nvPr>
            <p:ph type="ctrTitle"/>
          </p:nvPr>
        </p:nvSpPr>
        <p:spPr>
          <a:xfrm>
            <a:off x="778562" y="1442526"/>
            <a:ext cx="9144000" cy="2009720"/>
          </a:xfrm>
        </p:spPr>
        <p:txBody>
          <a:bodyPr anchor="ctr" anchorCtr="0"/>
          <a:lstStyle>
            <a:lvl1pPr algn="l">
              <a:defRPr sz="5400"/>
            </a:lvl1pPr>
          </a:lstStyle>
          <a:p>
            <a:r>
              <a:rPr lang="en-US"/>
              <a:t>Click to edit Master title style</a:t>
            </a:r>
          </a:p>
        </p:txBody>
      </p:sp>
      <p:sp>
        <p:nvSpPr>
          <p:cNvPr id="10" name="Subtitle 2">
            <a:extLst>
              <a:ext uri="{FF2B5EF4-FFF2-40B4-BE49-F238E27FC236}">
                <a16:creationId xmlns:a16="http://schemas.microsoft.com/office/drawing/2014/main" id="{0BD86567-888E-4090-BAAE-6D3A1E55730D}"/>
              </a:ext>
            </a:extLst>
          </p:cNvPr>
          <p:cNvSpPr>
            <a:spLocks noGrp="1"/>
          </p:cNvSpPr>
          <p:nvPr>
            <p:ph type="subTitle" idx="1"/>
          </p:nvPr>
        </p:nvSpPr>
        <p:spPr>
          <a:xfrm>
            <a:off x="778562" y="3585542"/>
            <a:ext cx="9144000" cy="56005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1" name="Text Placeholder 5">
            <a:extLst>
              <a:ext uri="{FF2B5EF4-FFF2-40B4-BE49-F238E27FC236}">
                <a16:creationId xmlns:a16="http://schemas.microsoft.com/office/drawing/2014/main" id="{A72108A6-F919-4E36-BF6B-3E19207CE025}"/>
              </a:ext>
            </a:extLst>
          </p:cNvPr>
          <p:cNvSpPr>
            <a:spLocks noGrp="1"/>
          </p:cNvSpPr>
          <p:nvPr>
            <p:ph type="body" sz="quarter" idx="21" hasCustomPrompt="1"/>
          </p:nvPr>
        </p:nvSpPr>
        <p:spPr>
          <a:xfrm>
            <a:off x="778562" y="4229859"/>
            <a:ext cx="4687887" cy="628650"/>
          </a:xfrm>
        </p:spPr>
        <p:txBody>
          <a:bodyPr anchor="ctr" anchorCtr="0"/>
          <a:lstStyle/>
          <a:p>
            <a:pPr lvl="0"/>
            <a:r>
              <a:rPr lang="en-US"/>
              <a:t>Click to edit date</a:t>
            </a:r>
          </a:p>
        </p:txBody>
      </p:sp>
    </p:spTree>
    <p:extLst>
      <p:ext uri="{BB962C8B-B14F-4D97-AF65-F5344CB8AC3E}">
        <p14:creationId xmlns:p14="http://schemas.microsoft.com/office/powerpoint/2010/main" val="171775289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169:2B_Bullet-Lis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3106E9DB-266A-DC4C-81FD-63DDDAA346DC}"/>
              </a:ext>
            </a:extLst>
          </p:cNvPr>
          <p:cNvSpPr>
            <a:spLocks noGrp="1"/>
          </p:cNvSpPr>
          <p:nvPr>
            <p:ph type="sldNum" sz="quarter" idx="12"/>
          </p:nvPr>
        </p:nvSpPr>
        <p:spPr/>
        <p:txBody>
          <a:bodyPr/>
          <a:lstStyle/>
          <a:p>
            <a:fld id="{BECF63ED-5365-0347-943C-46237B9951C9}" type="slidenum">
              <a:rPr lang="en-US" smtClean="0"/>
              <a:t>‹#›</a:t>
            </a:fld>
            <a:endParaRPr lang="en-US"/>
          </a:p>
        </p:txBody>
      </p:sp>
      <p:sp>
        <p:nvSpPr>
          <p:cNvPr id="2" name="Title 1">
            <a:extLst>
              <a:ext uri="{FF2B5EF4-FFF2-40B4-BE49-F238E27FC236}">
                <a16:creationId xmlns:a16="http://schemas.microsoft.com/office/drawing/2014/main" id="{C130FE17-69E8-9440-A7AF-AC1659EDF6B9}"/>
              </a:ext>
            </a:extLst>
          </p:cNvPr>
          <p:cNvSpPr>
            <a:spLocks noGrp="1"/>
          </p:cNvSpPr>
          <p:nvPr>
            <p:ph type="title"/>
          </p:nvPr>
        </p:nvSpPr>
        <p:spPr/>
        <p:txBody>
          <a:bodyPr/>
          <a:lstStyle/>
          <a:p>
            <a:r>
              <a:rPr lang="en-US"/>
              <a:t>Click to edit Master title style</a:t>
            </a:r>
          </a:p>
        </p:txBody>
      </p:sp>
      <p:sp>
        <p:nvSpPr>
          <p:cNvPr id="15" name="Footer Placeholder 4">
            <a:extLst>
              <a:ext uri="{FF2B5EF4-FFF2-40B4-BE49-F238E27FC236}">
                <a16:creationId xmlns:a16="http://schemas.microsoft.com/office/drawing/2014/main" id="{A44DACC2-93A9-8B49-B474-85CD89E8D68F}"/>
              </a:ext>
            </a:extLst>
          </p:cNvPr>
          <p:cNvSpPr>
            <a:spLocks noGrp="1"/>
          </p:cNvSpPr>
          <p:nvPr>
            <p:ph type="ftr" sz="quarter" idx="3"/>
          </p:nvPr>
        </p:nvSpPr>
        <p:spPr>
          <a:xfrm>
            <a:off x="1691640" y="6492240"/>
            <a:ext cx="8817264" cy="182880"/>
          </a:xfrm>
          <a:prstGeom prst="rect">
            <a:avLst/>
          </a:prstGeom>
        </p:spPr>
        <p:txBody>
          <a:bodyPr vert="horz" lIns="0" tIns="0" rIns="0" bIns="0" rtlCol="0" anchor="ctr">
            <a:spAutoFit/>
          </a:bodyPr>
          <a:lstStyle>
            <a:lvl1pPr algn="ctr">
              <a:defRPr sz="800" cap="all" baseline="0">
                <a:solidFill>
                  <a:schemeClr val="tx1"/>
                </a:solidFill>
              </a:defRPr>
            </a:lvl1pPr>
          </a:lstStyle>
          <a:p>
            <a:endParaRPr lang="en-US"/>
          </a:p>
        </p:txBody>
      </p:sp>
      <p:pic>
        <p:nvPicPr>
          <p:cNvPr id="16" name="Picture 15">
            <a:extLst>
              <a:ext uri="{FF2B5EF4-FFF2-40B4-BE49-F238E27FC236}">
                <a16:creationId xmlns:a16="http://schemas.microsoft.com/office/drawing/2014/main" id="{E2778E7C-0D3D-4C4D-A654-01C6F5B05609}"/>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3582" y="6506478"/>
            <a:ext cx="609600" cy="177800"/>
          </a:xfrm>
          <a:prstGeom prst="rect">
            <a:avLst/>
          </a:prstGeom>
        </p:spPr>
      </p:pic>
      <p:sp>
        <p:nvSpPr>
          <p:cNvPr id="4" name="Text Placeholder 3">
            <a:extLst>
              <a:ext uri="{FF2B5EF4-FFF2-40B4-BE49-F238E27FC236}">
                <a16:creationId xmlns:a16="http://schemas.microsoft.com/office/drawing/2014/main" id="{F374376E-4CA3-2542-B51D-A36CE9EA794C}"/>
              </a:ext>
            </a:extLst>
          </p:cNvPr>
          <p:cNvSpPr>
            <a:spLocks noGrp="1"/>
          </p:cNvSpPr>
          <p:nvPr>
            <p:ph type="body" sz="quarter" idx="13"/>
          </p:nvPr>
        </p:nvSpPr>
        <p:spPr>
          <a:xfrm>
            <a:off x="414338" y="1295400"/>
            <a:ext cx="11363325" cy="4876800"/>
          </a:xfrm>
        </p:spPr>
        <p:txBody>
          <a:bodyPr/>
          <a:lstStyle>
            <a:lvl1pPr marL="228600" indent="-228600">
              <a:buFont typeface="Wingdings" pitchFamily="2" charset="2"/>
              <a:buChar char="§"/>
              <a:tabLst/>
              <a:defRPr/>
            </a:lvl1pPr>
            <a:lvl2pPr marL="457200" indent="-228600">
              <a:buFont typeface="Wingdings" pitchFamily="2" charset="2"/>
              <a:buChar char="§"/>
              <a:tabLst/>
              <a:defRPr/>
            </a:lvl2pPr>
            <a:lvl3pPr marL="571500" indent="-228600">
              <a:tabLst/>
              <a:defRPr/>
            </a:lvl3pPr>
            <a:lvl4pPr marL="685800" indent="-228600">
              <a:tabLst/>
              <a:defRPr/>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4619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3 Alt Title Slide Wayfin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2EE46-4DFB-E24A-9BE4-15BF51E1FDBF}"/>
              </a:ext>
            </a:extLst>
          </p:cNvPr>
          <p:cNvSpPr>
            <a:spLocks noGrp="1"/>
          </p:cNvSpPr>
          <p:nvPr>
            <p:ph type="ctrTitle" hasCustomPrompt="1"/>
          </p:nvPr>
        </p:nvSpPr>
        <p:spPr>
          <a:xfrm>
            <a:off x="2514600" y="2108424"/>
            <a:ext cx="9144000" cy="1683647"/>
          </a:xfrm>
          <a:prstGeom prst="rect">
            <a:avLst/>
          </a:prstGeom>
        </p:spPr>
        <p:txBody>
          <a:bodyPr anchor="t">
            <a:noAutofit/>
          </a:bodyPr>
          <a:lstStyle>
            <a:lvl1pPr algn="l">
              <a:defRPr sz="4800" b="1" cap="none" baseline="0">
                <a:solidFill>
                  <a:srgbClr val="0A3161"/>
                </a:solidFill>
              </a:defRPr>
            </a:lvl1pPr>
          </a:lstStyle>
          <a:p>
            <a:r>
              <a:rPr lang="en-US" dirty="0"/>
              <a:t>IRS Presentation Title</a:t>
            </a:r>
            <a:br>
              <a:rPr lang="en-US" dirty="0"/>
            </a:br>
            <a:r>
              <a:rPr lang="en-US" dirty="0"/>
              <a:t>Up to Two Lines</a:t>
            </a:r>
          </a:p>
        </p:txBody>
      </p:sp>
      <p:sp>
        <p:nvSpPr>
          <p:cNvPr id="5" name="Text Placeholder 4">
            <a:extLst>
              <a:ext uri="{FF2B5EF4-FFF2-40B4-BE49-F238E27FC236}">
                <a16:creationId xmlns:a16="http://schemas.microsoft.com/office/drawing/2014/main" id="{02AC1B34-1EF2-D340-9784-8CFC27BDC165}"/>
              </a:ext>
            </a:extLst>
          </p:cNvPr>
          <p:cNvSpPr>
            <a:spLocks noGrp="1"/>
          </p:cNvSpPr>
          <p:nvPr>
            <p:ph type="body" sz="quarter" idx="12" hasCustomPrompt="1"/>
          </p:nvPr>
        </p:nvSpPr>
        <p:spPr>
          <a:xfrm>
            <a:off x="2514599" y="1510219"/>
            <a:ext cx="9144000" cy="535179"/>
          </a:xfrm>
        </p:spPr>
        <p:txBody>
          <a:bodyPr anchor="b"/>
          <a:lstStyle>
            <a:lvl1pPr>
              <a:lnSpc>
                <a:spcPts val="2700"/>
              </a:lnSpc>
              <a:spcBef>
                <a:spcPts val="0"/>
              </a:spcBef>
              <a:spcAft>
                <a:spcPts val="0"/>
              </a:spcAft>
              <a:defRPr sz="1500" b="0" i="0">
                <a:solidFill>
                  <a:srgbClr val="B31942"/>
                </a:solidFill>
              </a:defRPr>
            </a:lvl1pPr>
          </a:lstStyle>
          <a:p>
            <a:pPr lvl="0"/>
            <a:r>
              <a:rPr lang="en-US" dirty="0"/>
              <a:t>Tagline or Other Information</a:t>
            </a:r>
          </a:p>
        </p:txBody>
      </p:sp>
      <p:sp>
        <p:nvSpPr>
          <p:cNvPr id="6" name="Text Placeholder 5">
            <a:extLst>
              <a:ext uri="{FF2B5EF4-FFF2-40B4-BE49-F238E27FC236}">
                <a16:creationId xmlns:a16="http://schemas.microsoft.com/office/drawing/2014/main" id="{875D1B5E-A920-9A48-8A20-C28B0F982964}"/>
              </a:ext>
            </a:extLst>
          </p:cNvPr>
          <p:cNvSpPr>
            <a:spLocks noGrp="1"/>
          </p:cNvSpPr>
          <p:nvPr>
            <p:ph type="body" sz="quarter" idx="13" hasCustomPrompt="1"/>
          </p:nvPr>
        </p:nvSpPr>
        <p:spPr>
          <a:xfrm>
            <a:off x="2514600" y="6152494"/>
            <a:ext cx="4916229" cy="377507"/>
          </a:xfrm>
        </p:spPr>
        <p:txBody>
          <a:bodyPr/>
          <a:lstStyle>
            <a:lvl1pPr>
              <a:defRPr sz="1800" b="0">
                <a:solidFill>
                  <a:srgbClr val="B31942"/>
                </a:solidFill>
              </a:defRPr>
            </a:lvl1pPr>
          </a:lstStyle>
          <a:p>
            <a:pPr lvl="0"/>
            <a:r>
              <a:rPr lang="en-US" dirty="0"/>
              <a:t>Date</a:t>
            </a:r>
          </a:p>
        </p:txBody>
      </p:sp>
      <p:sp>
        <p:nvSpPr>
          <p:cNvPr id="4" name="Text Placeholder 3">
            <a:extLst>
              <a:ext uri="{FF2B5EF4-FFF2-40B4-BE49-F238E27FC236}">
                <a16:creationId xmlns:a16="http://schemas.microsoft.com/office/drawing/2014/main" id="{84B77465-C146-4A38-B579-39DF14E7ED81}"/>
              </a:ext>
            </a:extLst>
          </p:cNvPr>
          <p:cNvSpPr>
            <a:spLocks noGrp="1"/>
          </p:cNvSpPr>
          <p:nvPr>
            <p:ph type="body" sz="quarter" idx="14"/>
          </p:nvPr>
        </p:nvSpPr>
        <p:spPr>
          <a:xfrm>
            <a:off x="962025" y="565150"/>
            <a:ext cx="2960688" cy="231775"/>
          </a:xfrm>
        </p:spPr>
        <p:txBody>
          <a:bodyPr/>
          <a:lstStyle>
            <a:lvl1pPr>
              <a:lnSpc>
                <a:spcPct val="100000"/>
              </a:lnSpc>
              <a:spcBef>
                <a:spcPts val="0"/>
              </a:spcBef>
              <a:spcAft>
                <a:spcPts val="0"/>
              </a:spcAft>
              <a:defRPr sz="900" b="0">
                <a:solidFill>
                  <a:srgbClr val="0A3161"/>
                </a:solidFill>
                <a:latin typeface="+mj-lt"/>
              </a:defRPr>
            </a:lvl1pPr>
            <a:lvl2pPr>
              <a:defRPr sz="900">
                <a:latin typeface="Arial Black" panose="020B0A04020102020204" pitchFamily="34" charset="0"/>
              </a:defRPr>
            </a:lvl2pPr>
            <a:lvl3pPr>
              <a:defRPr sz="900">
                <a:latin typeface="Arial Black" panose="020B0A04020102020204" pitchFamily="34" charset="0"/>
              </a:defRPr>
            </a:lvl3pPr>
            <a:lvl4pPr>
              <a:defRPr sz="900">
                <a:latin typeface="Arial Black" panose="020B0A04020102020204" pitchFamily="34" charset="0"/>
              </a:defRPr>
            </a:lvl4pPr>
            <a:lvl5pPr>
              <a:defRPr sz="900">
                <a:latin typeface="Arial Black" panose="020B0A04020102020204" pitchFamily="34" charset="0"/>
              </a:defRPr>
            </a:lvl5pPr>
          </a:lstStyle>
          <a:p>
            <a:pPr lvl="0"/>
            <a:r>
              <a:rPr lang="en-US"/>
              <a:t>Click to edit Master text styles</a:t>
            </a:r>
          </a:p>
        </p:txBody>
      </p:sp>
      <p:cxnSp>
        <p:nvCxnSpPr>
          <p:cNvPr id="8" name="Straight Connector 7">
            <a:extLst>
              <a:ext uri="{FF2B5EF4-FFF2-40B4-BE49-F238E27FC236}">
                <a16:creationId xmlns:a16="http://schemas.microsoft.com/office/drawing/2014/main" id="{157EFC97-ED2F-48EF-AF7C-60CAC579CFD9}"/>
              </a:ext>
            </a:extLst>
          </p:cNvPr>
          <p:cNvCxnSpPr>
            <a:cxnSpLocks/>
          </p:cNvCxnSpPr>
          <p:nvPr userDrawn="1"/>
        </p:nvCxnSpPr>
        <p:spPr>
          <a:xfrm>
            <a:off x="1050925" y="859951"/>
            <a:ext cx="10696574"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 name="Text Placeholder 3">
            <a:extLst>
              <a:ext uri="{FF2B5EF4-FFF2-40B4-BE49-F238E27FC236}">
                <a16:creationId xmlns:a16="http://schemas.microsoft.com/office/drawing/2014/main" id="{131F5FBA-179B-458B-B34B-41E667843A1B}"/>
              </a:ext>
            </a:extLst>
          </p:cNvPr>
          <p:cNvSpPr>
            <a:spLocks noGrp="1"/>
          </p:cNvSpPr>
          <p:nvPr>
            <p:ph type="body" sz="quarter" idx="15"/>
          </p:nvPr>
        </p:nvSpPr>
        <p:spPr>
          <a:xfrm>
            <a:off x="962024" y="922979"/>
            <a:ext cx="6690059" cy="188038"/>
          </a:xfrm>
        </p:spPr>
        <p:txBody>
          <a:bodyPr/>
          <a:lstStyle>
            <a:lvl1pPr>
              <a:lnSpc>
                <a:spcPct val="100000"/>
              </a:lnSpc>
              <a:spcBef>
                <a:spcPts val="0"/>
              </a:spcBef>
              <a:spcAft>
                <a:spcPts val="0"/>
              </a:spcAft>
              <a:defRPr sz="1600">
                <a:solidFill>
                  <a:srgbClr val="0A3161"/>
                </a:solidFill>
                <a:latin typeface="+mn-lt"/>
              </a:defRPr>
            </a:lvl1pPr>
            <a:lvl2pPr>
              <a:defRPr sz="900">
                <a:latin typeface="Arial Black" panose="020B0A04020102020204" pitchFamily="34" charset="0"/>
              </a:defRPr>
            </a:lvl2pPr>
            <a:lvl3pPr>
              <a:defRPr sz="900">
                <a:latin typeface="Arial Black" panose="020B0A04020102020204" pitchFamily="34" charset="0"/>
              </a:defRPr>
            </a:lvl3pPr>
            <a:lvl4pPr>
              <a:defRPr sz="900">
                <a:latin typeface="Arial Black" panose="020B0A04020102020204" pitchFamily="34" charset="0"/>
              </a:defRPr>
            </a:lvl4pPr>
            <a:lvl5pPr>
              <a:defRPr sz="900">
                <a:latin typeface="Arial Black" panose="020B0A04020102020204" pitchFamily="34" charset="0"/>
              </a:defRPr>
            </a:lvl5pPr>
          </a:lstStyle>
          <a:p>
            <a:pPr lvl="0"/>
            <a:r>
              <a:rPr lang="en-US"/>
              <a:t>Click to edit Master text styles</a:t>
            </a:r>
          </a:p>
        </p:txBody>
      </p:sp>
    </p:spTree>
    <p:extLst>
      <p:ext uri="{BB962C8B-B14F-4D97-AF65-F5344CB8AC3E}">
        <p14:creationId xmlns:p14="http://schemas.microsoft.com/office/powerpoint/2010/main" val="145925933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169:2B_Section-Header">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BE4727B-F77C-0F4F-B8FC-A3CB54F7C373}"/>
              </a:ext>
            </a:extLst>
          </p:cNvPr>
          <p:cNvSpPr>
            <a:spLocks noGrp="1"/>
          </p:cNvSpPr>
          <p:nvPr>
            <p:ph type="sldNum" sz="quarter" idx="12"/>
          </p:nvPr>
        </p:nvSpPr>
        <p:spPr>
          <a:xfrm>
            <a:off x="11155680" y="6400800"/>
            <a:ext cx="622738" cy="365125"/>
          </a:xfrm>
        </p:spPr>
        <p:txBody>
          <a:bodyPr/>
          <a:lstStyle/>
          <a:p>
            <a:fld id="{BECF63ED-5365-0347-943C-46237B9951C9}" type="slidenum">
              <a:rPr lang="en-US" smtClean="0"/>
              <a:t>‹#›</a:t>
            </a:fld>
            <a:endParaRPr lang="en-US"/>
          </a:p>
        </p:txBody>
      </p:sp>
      <p:sp>
        <p:nvSpPr>
          <p:cNvPr id="2" name="Title 1">
            <a:extLst>
              <a:ext uri="{FF2B5EF4-FFF2-40B4-BE49-F238E27FC236}">
                <a16:creationId xmlns:a16="http://schemas.microsoft.com/office/drawing/2014/main" id="{AF07BA89-147B-D544-859D-FE2871473492}"/>
              </a:ext>
            </a:extLst>
          </p:cNvPr>
          <p:cNvSpPr>
            <a:spLocks noGrp="1"/>
          </p:cNvSpPr>
          <p:nvPr>
            <p:ph type="title" hasCustomPrompt="1"/>
          </p:nvPr>
        </p:nvSpPr>
        <p:spPr>
          <a:xfrm>
            <a:off x="434488" y="2997309"/>
            <a:ext cx="10515600" cy="840230"/>
          </a:xfrm>
        </p:spPr>
        <p:txBody>
          <a:bodyPr anchor="ctr">
            <a:spAutoFit/>
          </a:bodyPr>
          <a:lstStyle>
            <a:lvl1pPr>
              <a:defRPr sz="5400"/>
            </a:lvl1pPr>
          </a:lstStyle>
          <a:p>
            <a:r>
              <a:rPr lang="en-US"/>
              <a:t>Section Title</a:t>
            </a:r>
          </a:p>
        </p:txBody>
      </p:sp>
      <p:sp>
        <p:nvSpPr>
          <p:cNvPr id="12" name="Footer Placeholder 4">
            <a:extLst>
              <a:ext uri="{FF2B5EF4-FFF2-40B4-BE49-F238E27FC236}">
                <a16:creationId xmlns:a16="http://schemas.microsoft.com/office/drawing/2014/main" id="{F80D2814-8536-D34E-9A51-F250DEB4F82C}"/>
              </a:ext>
            </a:extLst>
          </p:cNvPr>
          <p:cNvSpPr>
            <a:spLocks noGrp="1"/>
          </p:cNvSpPr>
          <p:nvPr>
            <p:ph type="ftr" sz="quarter" idx="3"/>
          </p:nvPr>
        </p:nvSpPr>
        <p:spPr>
          <a:xfrm>
            <a:off x="1691640" y="6492240"/>
            <a:ext cx="8817264" cy="182880"/>
          </a:xfrm>
          <a:prstGeom prst="rect">
            <a:avLst/>
          </a:prstGeom>
        </p:spPr>
        <p:txBody>
          <a:bodyPr vert="horz" lIns="0" tIns="0" rIns="0" bIns="0" rtlCol="0" anchor="ctr">
            <a:spAutoFit/>
          </a:bodyPr>
          <a:lstStyle>
            <a:lvl1pPr algn="ctr">
              <a:defRPr sz="800" cap="all" baseline="0">
                <a:solidFill>
                  <a:schemeClr val="tx1"/>
                </a:solidFill>
              </a:defRPr>
            </a:lvl1pPr>
          </a:lstStyle>
          <a:p>
            <a:endParaRPr lang="en-US"/>
          </a:p>
        </p:txBody>
      </p:sp>
      <p:pic>
        <p:nvPicPr>
          <p:cNvPr id="7" name="Picture 6">
            <a:extLst>
              <a:ext uri="{FF2B5EF4-FFF2-40B4-BE49-F238E27FC236}">
                <a16:creationId xmlns:a16="http://schemas.microsoft.com/office/drawing/2014/main" id="{32873DA4-0303-2D45-9BCE-792A64D46E3B}"/>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3582" y="6506478"/>
            <a:ext cx="609600" cy="177800"/>
          </a:xfrm>
          <a:prstGeom prst="rect">
            <a:avLst/>
          </a:prstGeom>
        </p:spPr>
      </p:pic>
    </p:spTree>
    <p:extLst>
      <p:ext uri="{BB962C8B-B14F-4D97-AF65-F5344CB8AC3E}">
        <p14:creationId xmlns:p14="http://schemas.microsoft.com/office/powerpoint/2010/main" val="323697432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169:2B_Title-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3106E9DB-266A-DC4C-81FD-63DDDAA346DC}"/>
              </a:ext>
            </a:extLst>
          </p:cNvPr>
          <p:cNvSpPr>
            <a:spLocks noGrp="1"/>
          </p:cNvSpPr>
          <p:nvPr>
            <p:ph type="sldNum" sz="quarter" idx="12"/>
          </p:nvPr>
        </p:nvSpPr>
        <p:spPr/>
        <p:txBody>
          <a:bodyPr/>
          <a:lstStyle/>
          <a:p>
            <a:fld id="{BECF63ED-5365-0347-943C-46237B9951C9}" type="slidenum">
              <a:rPr lang="en-US" smtClean="0"/>
              <a:t>‹#›</a:t>
            </a:fld>
            <a:endParaRPr lang="en-US"/>
          </a:p>
        </p:txBody>
      </p:sp>
      <p:sp>
        <p:nvSpPr>
          <p:cNvPr id="2" name="Title 1">
            <a:extLst>
              <a:ext uri="{FF2B5EF4-FFF2-40B4-BE49-F238E27FC236}">
                <a16:creationId xmlns:a16="http://schemas.microsoft.com/office/drawing/2014/main" id="{C130FE17-69E8-9440-A7AF-AC1659EDF6B9}"/>
              </a:ext>
            </a:extLst>
          </p:cNvPr>
          <p:cNvSpPr>
            <a:spLocks noGrp="1"/>
          </p:cNvSpPr>
          <p:nvPr>
            <p:ph type="title"/>
          </p:nvPr>
        </p:nvSpPr>
        <p:spPr/>
        <p:txBody>
          <a:bodyPr/>
          <a:lstStyle/>
          <a:p>
            <a:r>
              <a:rPr lang="en-US"/>
              <a:t>Click to edit Master title style</a:t>
            </a:r>
          </a:p>
        </p:txBody>
      </p:sp>
      <p:sp>
        <p:nvSpPr>
          <p:cNvPr id="9" name="Content Placeholder 8">
            <a:extLst>
              <a:ext uri="{FF2B5EF4-FFF2-40B4-BE49-F238E27FC236}">
                <a16:creationId xmlns:a16="http://schemas.microsoft.com/office/drawing/2014/main" id="{083045F3-7F02-B748-858E-C187C9C40B54}"/>
              </a:ext>
            </a:extLst>
          </p:cNvPr>
          <p:cNvSpPr>
            <a:spLocks noGrp="1"/>
          </p:cNvSpPr>
          <p:nvPr>
            <p:ph sz="quarter" idx="13" hasCustomPrompt="1"/>
          </p:nvPr>
        </p:nvSpPr>
        <p:spPr>
          <a:xfrm>
            <a:off x="419100" y="1295400"/>
            <a:ext cx="11353800" cy="4876800"/>
          </a:xfrm>
        </p:spPr>
        <p:txBody>
          <a:bodyPr/>
          <a:lstStyle/>
          <a:p>
            <a:pPr lvl="2"/>
            <a:r>
              <a:rPr lang="en-US"/>
              <a:t>First level</a:t>
            </a:r>
          </a:p>
          <a:p>
            <a:pPr lvl="3"/>
            <a:r>
              <a:rPr lang="en-US"/>
              <a:t>Second level</a:t>
            </a:r>
          </a:p>
          <a:p>
            <a:pPr lvl="4"/>
            <a:r>
              <a:rPr lang="en-US"/>
              <a:t>Third level</a:t>
            </a:r>
          </a:p>
        </p:txBody>
      </p:sp>
      <p:sp>
        <p:nvSpPr>
          <p:cNvPr id="16" name="Footer Placeholder 4">
            <a:extLst>
              <a:ext uri="{FF2B5EF4-FFF2-40B4-BE49-F238E27FC236}">
                <a16:creationId xmlns:a16="http://schemas.microsoft.com/office/drawing/2014/main" id="{234E3CA2-6739-474E-8D82-5BED10A03FAB}"/>
              </a:ext>
            </a:extLst>
          </p:cNvPr>
          <p:cNvSpPr>
            <a:spLocks noGrp="1"/>
          </p:cNvSpPr>
          <p:nvPr>
            <p:ph type="ftr" sz="quarter" idx="3"/>
          </p:nvPr>
        </p:nvSpPr>
        <p:spPr>
          <a:xfrm>
            <a:off x="1691640" y="6492240"/>
            <a:ext cx="8817264" cy="182880"/>
          </a:xfrm>
          <a:prstGeom prst="rect">
            <a:avLst/>
          </a:prstGeom>
        </p:spPr>
        <p:txBody>
          <a:bodyPr vert="horz" lIns="0" tIns="0" rIns="0" bIns="0" rtlCol="0" anchor="ctr">
            <a:spAutoFit/>
          </a:bodyPr>
          <a:lstStyle>
            <a:lvl1pPr algn="ctr">
              <a:defRPr sz="800" cap="all" baseline="0">
                <a:solidFill>
                  <a:schemeClr val="tx1"/>
                </a:solidFill>
              </a:defRPr>
            </a:lvl1pPr>
          </a:lstStyle>
          <a:p>
            <a:endParaRPr lang="en-US"/>
          </a:p>
        </p:txBody>
      </p:sp>
      <p:pic>
        <p:nvPicPr>
          <p:cNvPr id="17" name="Picture 16">
            <a:extLst>
              <a:ext uri="{FF2B5EF4-FFF2-40B4-BE49-F238E27FC236}">
                <a16:creationId xmlns:a16="http://schemas.microsoft.com/office/drawing/2014/main" id="{2EBF929B-B5C8-584A-B16C-79F28C7ADD67}"/>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3582" y="6506478"/>
            <a:ext cx="609600" cy="177800"/>
          </a:xfrm>
          <a:prstGeom prst="rect">
            <a:avLst/>
          </a:prstGeom>
        </p:spPr>
      </p:pic>
    </p:spTree>
    <p:extLst>
      <p:ext uri="{BB962C8B-B14F-4D97-AF65-F5344CB8AC3E}">
        <p14:creationId xmlns:p14="http://schemas.microsoft.com/office/powerpoint/2010/main" val="19490714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169:2B_Two-Text-boxes">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3B295A26-5C6D-EC41-9CCE-45E62FA8475E}"/>
              </a:ext>
            </a:extLst>
          </p:cNvPr>
          <p:cNvSpPr>
            <a:spLocks noGrp="1"/>
          </p:cNvSpPr>
          <p:nvPr>
            <p:ph type="sldNum" sz="quarter" idx="12"/>
          </p:nvPr>
        </p:nvSpPr>
        <p:spPr/>
        <p:txBody>
          <a:bodyPr/>
          <a:lstStyle/>
          <a:p>
            <a:fld id="{BECF63ED-5365-0347-943C-46237B9951C9}" type="slidenum">
              <a:rPr lang="en-US" smtClean="0"/>
              <a:t>‹#›</a:t>
            </a:fld>
            <a:endParaRPr lang="en-US"/>
          </a:p>
        </p:txBody>
      </p:sp>
      <p:sp>
        <p:nvSpPr>
          <p:cNvPr id="2" name="Title 1">
            <a:extLst>
              <a:ext uri="{FF2B5EF4-FFF2-40B4-BE49-F238E27FC236}">
                <a16:creationId xmlns:a16="http://schemas.microsoft.com/office/drawing/2014/main" id="{3A306AFF-6AE6-2148-8EFD-0A0D75106073}"/>
              </a:ext>
            </a:extLst>
          </p:cNvPr>
          <p:cNvSpPr>
            <a:spLocks noGrp="1"/>
          </p:cNvSpPr>
          <p:nvPr>
            <p:ph type="title"/>
          </p:nvPr>
        </p:nvSpPr>
        <p:spPr/>
        <p:txBody>
          <a:bodyPr/>
          <a:lstStyle>
            <a:lvl1pPr algn="ctr">
              <a:defRPr/>
            </a:lvl1pPr>
          </a:lstStyle>
          <a:p>
            <a:r>
              <a:rPr lang="en-US"/>
              <a:t>Click to edit Master title style</a:t>
            </a:r>
          </a:p>
        </p:txBody>
      </p:sp>
      <p:sp>
        <p:nvSpPr>
          <p:cNvPr id="8" name="Text Placeholder 7">
            <a:extLst>
              <a:ext uri="{FF2B5EF4-FFF2-40B4-BE49-F238E27FC236}">
                <a16:creationId xmlns:a16="http://schemas.microsoft.com/office/drawing/2014/main" id="{C0487C46-8BF6-684D-8181-750047DE9B8B}"/>
              </a:ext>
            </a:extLst>
          </p:cNvPr>
          <p:cNvSpPr>
            <a:spLocks noGrp="1"/>
          </p:cNvSpPr>
          <p:nvPr>
            <p:ph type="body" sz="quarter" idx="13"/>
          </p:nvPr>
        </p:nvSpPr>
        <p:spPr>
          <a:xfrm>
            <a:off x="960992" y="1411544"/>
            <a:ext cx="4572000" cy="4754880"/>
          </a:xfrm>
          <a:prstGeom prst="rect">
            <a:avLst/>
          </a:prstGeom>
        </p:spPr>
        <p:txBody>
          <a:bodyPr/>
          <a:lstStyle>
            <a:lvl1pPr marL="11113" indent="-11113">
              <a:buFontTx/>
              <a:buNone/>
              <a:tabLst/>
              <a:defRPr b="0"/>
            </a:lvl1pPr>
          </a:lstStyle>
          <a:p>
            <a:pPr lvl="0"/>
            <a:r>
              <a:rPr lang="en-US"/>
              <a:t>Click to edit Master text styles</a:t>
            </a:r>
          </a:p>
        </p:txBody>
      </p:sp>
      <p:sp>
        <p:nvSpPr>
          <p:cNvPr id="10" name="Text Placeholder 7">
            <a:extLst>
              <a:ext uri="{FF2B5EF4-FFF2-40B4-BE49-F238E27FC236}">
                <a16:creationId xmlns:a16="http://schemas.microsoft.com/office/drawing/2014/main" id="{ABD1CE02-B9C2-4549-BB4E-1AC962A324D7}"/>
              </a:ext>
            </a:extLst>
          </p:cNvPr>
          <p:cNvSpPr>
            <a:spLocks noGrp="1"/>
          </p:cNvSpPr>
          <p:nvPr>
            <p:ph type="body" sz="quarter" idx="14"/>
          </p:nvPr>
        </p:nvSpPr>
        <p:spPr>
          <a:xfrm>
            <a:off x="6760035" y="1411544"/>
            <a:ext cx="4572000" cy="4754880"/>
          </a:xfrm>
          <a:prstGeom prst="rect">
            <a:avLst/>
          </a:prstGeom>
        </p:spPr>
        <p:txBody>
          <a:bodyPr/>
          <a:lstStyle>
            <a:lvl1pPr marL="11113" indent="-11113">
              <a:buFontTx/>
              <a:buNone/>
              <a:tabLst/>
              <a:defRPr b="0"/>
            </a:lvl1pPr>
          </a:lstStyle>
          <a:p>
            <a:pPr lvl="0"/>
            <a:r>
              <a:rPr lang="en-US"/>
              <a:t>Click to edit Master text styles</a:t>
            </a:r>
          </a:p>
        </p:txBody>
      </p:sp>
      <p:sp>
        <p:nvSpPr>
          <p:cNvPr id="18" name="Footer Placeholder 4">
            <a:extLst>
              <a:ext uri="{FF2B5EF4-FFF2-40B4-BE49-F238E27FC236}">
                <a16:creationId xmlns:a16="http://schemas.microsoft.com/office/drawing/2014/main" id="{A36E811E-A77C-3A42-8845-C22E4BAD3725}"/>
              </a:ext>
            </a:extLst>
          </p:cNvPr>
          <p:cNvSpPr>
            <a:spLocks noGrp="1"/>
          </p:cNvSpPr>
          <p:nvPr>
            <p:ph type="ftr" sz="quarter" idx="3"/>
          </p:nvPr>
        </p:nvSpPr>
        <p:spPr>
          <a:xfrm>
            <a:off x="1691640" y="6492240"/>
            <a:ext cx="8817264" cy="182880"/>
          </a:xfrm>
          <a:prstGeom prst="rect">
            <a:avLst/>
          </a:prstGeom>
        </p:spPr>
        <p:txBody>
          <a:bodyPr vert="horz" lIns="0" tIns="0" rIns="0" bIns="0" rtlCol="0" anchor="ctr">
            <a:spAutoFit/>
          </a:bodyPr>
          <a:lstStyle>
            <a:lvl1pPr algn="ctr">
              <a:defRPr sz="800" cap="all" baseline="0">
                <a:solidFill>
                  <a:schemeClr val="tx1"/>
                </a:solidFill>
              </a:defRPr>
            </a:lvl1pPr>
          </a:lstStyle>
          <a:p>
            <a:endParaRPr lang="en-US"/>
          </a:p>
        </p:txBody>
      </p:sp>
      <p:pic>
        <p:nvPicPr>
          <p:cNvPr id="19" name="Picture 18">
            <a:extLst>
              <a:ext uri="{FF2B5EF4-FFF2-40B4-BE49-F238E27FC236}">
                <a16:creationId xmlns:a16="http://schemas.microsoft.com/office/drawing/2014/main" id="{7F793094-995D-044B-A075-55D4B62040C5}"/>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3582" y="6506478"/>
            <a:ext cx="609600" cy="177800"/>
          </a:xfrm>
          <a:prstGeom prst="rect">
            <a:avLst/>
          </a:prstGeom>
        </p:spPr>
      </p:pic>
    </p:spTree>
    <p:extLst>
      <p:ext uri="{BB962C8B-B14F-4D97-AF65-F5344CB8AC3E}">
        <p14:creationId xmlns:p14="http://schemas.microsoft.com/office/powerpoint/2010/main" val="87820874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169:2B_Two-Objects">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3B295A26-5C6D-EC41-9CCE-45E62FA8475E}"/>
              </a:ext>
            </a:extLst>
          </p:cNvPr>
          <p:cNvSpPr>
            <a:spLocks noGrp="1"/>
          </p:cNvSpPr>
          <p:nvPr>
            <p:ph type="sldNum" sz="quarter" idx="12"/>
          </p:nvPr>
        </p:nvSpPr>
        <p:spPr/>
        <p:txBody>
          <a:bodyPr/>
          <a:lstStyle/>
          <a:p>
            <a:fld id="{BECF63ED-5365-0347-943C-46237B9951C9}" type="slidenum">
              <a:rPr lang="en-US" smtClean="0"/>
              <a:t>‹#›</a:t>
            </a:fld>
            <a:endParaRPr lang="en-US"/>
          </a:p>
        </p:txBody>
      </p:sp>
      <p:sp>
        <p:nvSpPr>
          <p:cNvPr id="2" name="Title 1">
            <a:extLst>
              <a:ext uri="{FF2B5EF4-FFF2-40B4-BE49-F238E27FC236}">
                <a16:creationId xmlns:a16="http://schemas.microsoft.com/office/drawing/2014/main" id="{3A306AFF-6AE6-2148-8EFD-0A0D75106073}"/>
              </a:ext>
            </a:extLst>
          </p:cNvPr>
          <p:cNvSpPr>
            <a:spLocks noGrp="1"/>
          </p:cNvSpPr>
          <p:nvPr>
            <p:ph type="title"/>
          </p:nvPr>
        </p:nvSpPr>
        <p:spPr/>
        <p:txBody>
          <a:bodyPr/>
          <a:lstStyle/>
          <a:p>
            <a:r>
              <a:rPr lang="en-US"/>
              <a:t>Click to edit Master title style</a:t>
            </a:r>
          </a:p>
        </p:txBody>
      </p:sp>
      <p:sp>
        <p:nvSpPr>
          <p:cNvPr id="8" name="Text Placeholder 7">
            <a:extLst>
              <a:ext uri="{FF2B5EF4-FFF2-40B4-BE49-F238E27FC236}">
                <a16:creationId xmlns:a16="http://schemas.microsoft.com/office/drawing/2014/main" id="{CB32D610-6CC1-0D41-A875-9109C09D6FAD}"/>
              </a:ext>
            </a:extLst>
          </p:cNvPr>
          <p:cNvSpPr>
            <a:spLocks noGrp="1"/>
          </p:cNvSpPr>
          <p:nvPr>
            <p:ph type="body" sz="quarter" idx="13"/>
          </p:nvPr>
        </p:nvSpPr>
        <p:spPr>
          <a:xfrm>
            <a:off x="434050" y="1312909"/>
            <a:ext cx="5257800" cy="595312"/>
          </a:xfrm>
          <a:prstGeom prst="rect">
            <a:avLst/>
          </a:prstGeom>
        </p:spPr>
        <p:txBody>
          <a:bodyP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9" name="Content Placeholder 8">
            <a:extLst>
              <a:ext uri="{FF2B5EF4-FFF2-40B4-BE49-F238E27FC236}">
                <a16:creationId xmlns:a16="http://schemas.microsoft.com/office/drawing/2014/main" id="{AE61B017-E280-6E4C-A0F8-9DED8CB8C956}"/>
              </a:ext>
            </a:extLst>
          </p:cNvPr>
          <p:cNvSpPr>
            <a:spLocks noGrp="1"/>
          </p:cNvSpPr>
          <p:nvPr>
            <p:ph sz="quarter" idx="15"/>
          </p:nvPr>
        </p:nvSpPr>
        <p:spPr>
          <a:xfrm>
            <a:off x="419100" y="2051050"/>
            <a:ext cx="5272088"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7">
            <a:extLst>
              <a:ext uri="{FF2B5EF4-FFF2-40B4-BE49-F238E27FC236}">
                <a16:creationId xmlns:a16="http://schemas.microsoft.com/office/drawing/2014/main" id="{93500344-123B-D742-921A-BF36609AD24A}"/>
              </a:ext>
            </a:extLst>
          </p:cNvPr>
          <p:cNvSpPr>
            <a:spLocks noGrp="1"/>
          </p:cNvSpPr>
          <p:nvPr>
            <p:ph type="body" sz="quarter" idx="14"/>
          </p:nvPr>
        </p:nvSpPr>
        <p:spPr>
          <a:xfrm>
            <a:off x="6506496" y="1312909"/>
            <a:ext cx="5257800" cy="595312"/>
          </a:xfrm>
          <a:prstGeom prst="rect">
            <a:avLst/>
          </a:prstGeom>
        </p:spPr>
        <p:txBody>
          <a:bodyP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8" name="Content Placeholder 17">
            <a:extLst>
              <a:ext uri="{FF2B5EF4-FFF2-40B4-BE49-F238E27FC236}">
                <a16:creationId xmlns:a16="http://schemas.microsoft.com/office/drawing/2014/main" id="{A5AF6F93-2563-2348-88A7-ADB09E6B2B7C}"/>
              </a:ext>
            </a:extLst>
          </p:cNvPr>
          <p:cNvSpPr>
            <a:spLocks noGrp="1"/>
          </p:cNvSpPr>
          <p:nvPr>
            <p:ph sz="quarter" idx="16"/>
          </p:nvPr>
        </p:nvSpPr>
        <p:spPr>
          <a:xfrm>
            <a:off x="6500814" y="2044700"/>
            <a:ext cx="5263482" cy="41211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Footer Placeholder 4">
            <a:extLst>
              <a:ext uri="{FF2B5EF4-FFF2-40B4-BE49-F238E27FC236}">
                <a16:creationId xmlns:a16="http://schemas.microsoft.com/office/drawing/2014/main" id="{9608F26D-E002-8C4D-BBFB-805BDE88AA9C}"/>
              </a:ext>
            </a:extLst>
          </p:cNvPr>
          <p:cNvSpPr>
            <a:spLocks noGrp="1"/>
          </p:cNvSpPr>
          <p:nvPr>
            <p:ph type="ftr" sz="quarter" idx="3"/>
          </p:nvPr>
        </p:nvSpPr>
        <p:spPr>
          <a:xfrm>
            <a:off x="1691640" y="6492240"/>
            <a:ext cx="8817264" cy="182880"/>
          </a:xfrm>
          <a:prstGeom prst="rect">
            <a:avLst/>
          </a:prstGeom>
        </p:spPr>
        <p:txBody>
          <a:bodyPr vert="horz" lIns="0" tIns="0" rIns="0" bIns="0" rtlCol="0" anchor="ctr">
            <a:spAutoFit/>
          </a:bodyPr>
          <a:lstStyle>
            <a:lvl1pPr algn="ctr">
              <a:defRPr sz="800" cap="all" baseline="0">
                <a:solidFill>
                  <a:schemeClr val="tx1"/>
                </a:solidFill>
              </a:defRPr>
            </a:lvl1pPr>
          </a:lstStyle>
          <a:p>
            <a:endParaRPr lang="en-US"/>
          </a:p>
        </p:txBody>
      </p:sp>
      <p:pic>
        <p:nvPicPr>
          <p:cNvPr id="20" name="Picture 19">
            <a:extLst>
              <a:ext uri="{FF2B5EF4-FFF2-40B4-BE49-F238E27FC236}">
                <a16:creationId xmlns:a16="http://schemas.microsoft.com/office/drawing/2014/main" id="{F45856B1-6130-6042-B205-F74570E1AFD6}"/>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3582" y="6506478"/>
            <a:ext cx="609600" cy="177800"/>
          </a:xfrm>
          <a:prstGeom prst="rect">
            <a:avLst/>
          </a:prstGeom>
        </p:spPr>
      </p:pic>
    </p:spTree>
    <p:extLst>
      <p:ext uri="{BB962C8B-B14F-4D97-AF65-F5344CB8AC3E}">
        <p14:creationId xmlns:p14="http://schemas.microsoft.com/office/powerpoint/2010/main" val="23031376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169:2B_3-imagaes-content">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3B295A26-5C6D-EC41-9CCE-45E62FA8475E}"/>
              </a:ext>
            </a:extLst>
          </p:cNvPr>
          <p:cNvSpPr>
            <a:spLocks noGrp="1"/>
          </p:cNvSpPr>
          <p:nvPr>
            <p:ph type="sldNum" sz="quarter" idx="12"/>
          </p:nvPr>
        </p:nvSpPr>
        <p:spPr/>
        <p:txBody>
          <a:bodyPr/>
          <a:lstStyle/>
          <a:p>
            <a:fld id="{BECF63ED-5365-0347-943C-46237B9951C9}" type="slidenum">
              <a:rPr lang="en-US" smtClean="0"/>
              <a:t>‹#›</a:t>
            </a:fld>
            <a:endParaRPr lang="en-US"/>
          </a:p>
        </p:txBody>
      </p:sp>
      <p:sp>
        <p:nvSpPr>
          <p:cNvPr id="2" name="Title 1">
            <a:extLst>
              <a:ext uri="{FF2B5EF4-FFF2-40B4-BE49-F238E27FC236}">
                <a16:creationId xmlns:a16="http://schemas.microsoft.com/office/drawing/2014/main" id="{3A306AFF-6AE6-2148-8EFD-0A0D75106073}"/>
              </a:ext>
            </a:extLst>
          </p:cNvPr>
          <p:cNvSpPr>
            <a:spLocks noGrp="1"/>
          </p:cNvSpPr>
          <p:nvPr>
            <p:ph type="title"/>
          </p:nvPr>
        </p:nvSpPr>
        <p:spPr/>
        <p:txBody>
          <a:bodyPr/>
          <a:lstStyle/>
          <a:p>
            <a:r>
              <a:rPr lang="en-US"/>
              <a:t>Click to edit Master title style</a:t>
            </a:r>
          </a:p>
        </p:txBody>
      </p:sp>
      <p:sp>
        <p:nvSpPr>
          <p:cNvPr id="8" name="Picture Placeholder 7">
            <a:extLst>
              <a:ext uri="{FF2B5EF4-FFF2-40B4-BE49-F238E27FC236}">
                <a16:creationId xmlns:a16="http://schemas.microsoft.com/office/drawing/2014/main" id="{115A1935-EBF2-EE49-BBE2-D24AFDB53F6C}"/>
              </a:ext>
            </a:extLst>
          </p:cNvPr>
          <p:cNvSpPr>
            <a:spLocks noGrp="1"/>
          </p:cNvSpPr>
          <p:nvPr>
            <p:ph type="pic" sz="quarter" idx="13" hasCustomPrompt="1"/>
          </p:nvPr>
        </p:nvSpPr>
        <p:spPr>
          <a:xfrm>
            <a:off x="420655" y="1550206"/>
            <a:ext cx="3429000" cy="2286000"/>
          </a:xfrm>
          <a:prstGeom prst="rect">
            <a:avLst/>
          </a:prstGeom>
          <a:solidFill>
            <a:schemeClr val="bg1">
              <a:lumMod val="90000"/>
              <a:lumOff val="10000"/>
            </a:schemeClr>
          </a:solidFill>
        </p:spPr>
        <p:txBody>
          <a:bodyPr>
            <a:normAutofit/>
          </a:bodyPr>
          <a:lstStyle>
            <a:lvl1pPr marL="0" indent="0" algn="ctr">
              <a:buFontTx/>
              <a:buNone/>
              <a:defRPr sz="1200" b="0"/>
            </a:lvl1pPr>
          </a:lstStyle>
          <a:p>
            <a:r>
              <a:rPr lang="en-US"/>
              <a:t>Drag photo to placeholder or click on icon to place photo from file.</a:t>
            </a:r>
          </a:p>
        </p:txBody>
      </p:sp>
      <p:sp>
        <p:nvSpPr>
          <p:cNvPr id="13" name="Text Placeholder 12">
            <a:extLst>
              <a:ext uri="{FF2B5EF4-FFF2-40B4-BE49-F238E27FC236}">
                <a16:creationId xmlns:a16="http://schemas.microsoft.com/office/drawing/2014/main" id="{5934B615-5089-6946-81B9-FEB564842928}"/>
              </a:ext>
            </a:extLst>
          </p:cNvPr>
          <p:cNvSpPr>
            <a:spLocks noGrp="1"/>
          </p:cNvSpPr>
          <p:nvPr>
            <p:ph type="body" sz="quarter" idx="16"/>
          </p:nvPr>
        </p:nvSpPr>
        <p:spPr>
          <a:xfrm>
            <a:off x="420655" y="4001580"/>
            <a:ext cx="3429000" cy="548640"/>
          </a:xfrm>
          <a:prstGeom prst="rect">
            <a:avLst/>
          </a:prstGeom>
        </p:spPr>
        <p:txBody>
          <a:bodyPr anchor="ctr"/>
          <a:lstStyle>
            <a:lvl1pPr marL="0" indent="0" algn="ctr">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6" name="Text Placeholder 12">
            <a:extLst>
              <a:ext uri="{FF2B5EF4-FFF2-40B4-BE49-F238E27FC236}">
                <a16:creationId xmlns:a16="http://schemas.microsoft.com/office/drawing/2014/main" id="{9F16AD19-C929-F44A-BFE7-11AC7698C339}"/>
              </a:ext>
            </a:extLst>
          </p:cNvPr>
          <p:cNvSpPr>
            <a:spLocks noGrp="1"/>
          </p:cNvSpPr>
          <p:nvPr>
            <p:ph type="body" sz="quarter" idx="19"/>
          </p:nvPr>
        </p:nvSpPr>
        <p:spPr>
          <a:xfrm>
            <a:off x="420655" y="4612675"/>
            <a:ext cx="3429000" cy="1554480"/>
          </a:xfrm>
          <a:prstGeom prst="rect">
            <a:avLst/>
          </a:prstGeom>
        </p:spPr>
        <p:txBody>
          <a:bodyPr/>
          <a:lstStyle>
            <a:lvl1pPr marL="0" indent="0" algn="ctr">
              <a:buFontTx/>
              <a:buNone/>
              <a:defRPr b="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1" name="Picture Placeholder 7">
            <a:extLst>
              <a:ext uri="{FF2B5EF4-FFF2-40B4-BE49-F238E27FC236}">
                <a16:creationId xmlns:a16="http://schemas.microsoft.com/office/drawing/2014/main" id="{6663AFA1-4018-124B-B57A-CD0B7B430A48}"/>
              </a:ext>
            </a:extLst>
          </p:cNvPr>
          <p:cNvSpPr>
            <a:spLocks noGrp="1"/>
          </p:cNvSpPr>
          <p:nvPr>
            <p:ph type="pic" sz="quarter" idx="15" hasCustomPrompt="1"/>
          </p:nvPr>
        </p:nvSpPr>
        <p:spPr>
          <a:xfrm>
            <a:off x="4381500" y="1550206"/>
            <a:ext cx="3429000" cy="2286000"/>
          </a:xfrm>
          <a:prstGeom prst="rect">
            <a:avLst/>
          </a:prstGeom>
          <a:solidFill>
            <a:schemeClr val="bg1">
              <a:lumMod val="90000"/>
              <a:lumOff val="10000"/>
            </a:schemeClr>
          </a:solidFill>
        </p:spPr>
        <p:txBody>
          <a:bodyPr>
            <a:normAutofit/>
          </a:bodyPr>
          <a:lstStyle>
            <a:lvl1pPr marL="0" indent="0" algn="ctr">
              <a:buFontTx/>
              <a:buNone/>
              <a:defRPr sz="1200" b="0"/>
            </a:lvl1pPr>
          </a:lstStyle>
          <a:p>
            <a:r>
              <a:rPr lang="en-US"/>
              <a:t>Drag photo to placeholder or click on icon to place photo from file.</a:t>
            </a:r>
          </a:p>
        </p:txBody>
      </p:sp>
      <p:sp>
        <p:nvSpPr>
          <p:cNvPr id="14" name="Text Placeholder 12">
            <a:extLst>
              <a:ext uri="{FF2B5EF4-FFF2-40B4-BE49-F238E27FC236}">
                <a16:creationId xmlns:a16="http://schemas.microsoft.com/office/drawing/2014/main" id="{B67DA3E1-D040-1944-85D2-003542FF29BF}"/>
              </a:ext>
            </a:extLst>
          </p:cNvPr>
          <p:cNvSpPr>
            <a:spLocks noGrp="1"/>
          </p:cNvSpPr>
          <p:nvPr>
            <p:ph type="body" sz="quarter" idx="17"/>
          </p:nvPr>
        </p:nvSpPr>
        <p:spPr>
          <a:xfrm>
            <a:off x="4381500" y="4001580"/>
            <a:ext cx="3429000" cy="548640"/>
          </a:xfrm>
          <a:prstGeom prst="rect">
            <a:avLst/>
          </a:prstGeom>
        </p:spPr>
        <p:txBody>
          <a:bodyPr anchor="ctr"/>
          <a:lstStyle>
            <a:lvl1pPr marL="0" indent="0" algn="ctr">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8" name="Text Placeholder 12">
            <a:extLst>
              <a:ext uri="{FF2B5EF4-FFF2-40B4-BE49-F238E27FC236}">
                <a16:creationId xmlns:a16="http://schemas.microsoft.com/office/drawing/2014/main" id="{7F18B598-C082-C74A-9346-8C633AA97C5F}"/>
              </a:ext>
            </a:extLst>
          </p:cNvPr>
          <p:cNvSpPr>
            <a:spLocks noGrp="1"/>
          </p:cNvSpPr>
          <p:nvPr>
            <p:ph type="body" sz="quarter" idx="21"/>
          </p:nvPr>
        </p:nvSpPr>
        <p:spPr>
          <a:xfrm>
            <a:off x="4375982" y="4612675"/>
            <a:ext cx="3429000" cy="1554480"/>
          </a:xfrm>
          <a:prstGeom prst="rect">
            <a:avLst/>
          </a:prstGeom>
        </p:spPr>
        <p:txBody>
          <a:bodyPr/>
          <a:lstStyle>
            <a:lvl1pPr marL="0" indent="0" algn="ctr">
              <a:buFontTx/>
              <a:buNone/>
              <a:defRPr b="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0" name="Picture Placeholder 7">
            <a:extLst>
              <a:ext uri="{FF2B5EF4-FFF2-40B4-BE49-F238E27FC236}">
                <a16:creationId xmlns:a16="http://schemas.microsoft.com/office/drawing/2014/main" id="{79A67101-E2AC-154F-B4BD-7A37C1BAD188}"/>
              </a:ext>
            </a:extLst>
          </p:cNvPr>
          <p:cNvSpPr>
            <a:spLocks noGrp="1"/>
          </p:cNvSpPr>
          <p:nvPr>
            <p:ph type="pic" sz="quarter" idx="14" hasCustomPrompt="1"/>
          </p:nvPr>
        </p:nvSpPr>
        <p:spPr>
          <a:xfrm>
            <a:off x="8349418" y="1550206"/>
            <a:ext cx="3429000" cy="2286000"/>
          </a:xfrm>
          <a:prstGeom prst="rect">
            <a:avLst/>
          </a:prstGeom>
          <a:solidFill>
            <a:schemeClr val="bg1">
              <a:lumMod val="90000"/>
              <a:lumOff val="10000"/>
            </a:schemeClr>
          </a:solidFill>
        </p:spPr>
        <p:txBody>
          <a:bodyPr>
            <a:normAutofit/>
          </a:bodyPr>
          <a:lstStyle>
            <a:lvl1pPr marL="0" indent="0" algn="ctr">
              <a:buFontTx/>
              <a:buNone/>
              <a:defRPr sz="1200" b="0"/>
            </a:lvl1pPr>
          </a:lstStyle>
          <a:p>
            <a:r>
              <a:rPr lang="en-US"/>
              <a:t>Drag photo to placeholder or click on icon to place photo from file.</a:t>
            </a:r>
          </a:p>
        </p:txBody>
      </p:sp>
      <p:sp>
        <p:nvSpPr>
          <p:cNvPr id="15" name="Text Placeholder 12">
            <a:extLst>
              <a:ext uri="{FF2B5EF4-FFF2-40B4-BE49-F238E27FC236}">
                <a16:creationId xmlns:a16="http://schemas.microsoft.com/office/drawing/2014/main" id="{1AA0E67A-35A8-1447-A809-38A53767F2F5}"/>
              </a:ext>
            </a:extLst>
          </p:cNvPr>
          <p:cNvSpPr>
            <a:spLocks noGrp="1"/>
          </p:cNvSpPr>
          <p:nvPr>
            <p:ph type="body" sz="quarter" idx="18"/>
          </p:nvPr>
        </p:nvSpPr>
        <p:spPr>
          <a:xfrm>
            <a:off x="8349418" y="4001580"/>
            <a:ext cx="3429000" cy="548640"/>
          </a:xfrm>
          <a:prstGeom prst="rect">
            <a:avLst/>
          </a:prstGeom>
        </p:spPr>
        <p:txBody>
          <a:bodyPr anchor="ctr"/>
          <a:lstStyle>
            <a:lvl1pPr marL="0" indent="0" algn="ctr">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7" name="Text Placeholder 12">
            <a:extLst>
              <a:ext uri="{FF2B5EF4-FFF2-40B4-BE49-F238E27FC236}">
                <a16:creationId xmlns:a16="http://schemas.microsoft.com/office/drawing/2014/main" id="{C2053C98-4C01-2E4B-AF37-0560723F3D74}"/>
              </a:ext>
            </a:extLst>
          </p:cNvPr>
          <p:cNvSpPr>
            <a:spLocks noGrp="1"/>
          </p:cNvSpPr>
          <p:nvPr>
            <p:ph type="body" sz="quarter" idx="20"/>
          </p:nvPr>
        </p:nvSpPr>
        <p:spPr>
          <a:xfrm>
            <a:off x="8343900" y="4612675"/>
            <a:ext cx="3429000" cy="1554480"/>
          </a:xfrm>
          <a:prstGeom prst="rect">
            <a:avLst/>
          </a:prstGeom>
        </p:spPr>
        <p:txBody>
          <a:bodyPr/>
          <a:lstStyle>
            <a:lvl1pPr marL="0" indent="0" algn="ctr">
              <a:buFontTx/>
              <a:buNone/>
              <a:defRPr b="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26" name="Footer Placeholder 4">
            <a:extLst>
              <a:ext uri="{FF2B5EF4-FFF2-40B4-BE49-F238E27FC236}">
                <a16:creationId xmlns:a16="http://schemas.microsoft.com/office/drawing/2014/main" id="{3051A866-DE6C-844B-BBB6-8FAE73A09746}"/>
              </a:ext>
            </a:extLst>
          </p:cNvPr>
          <p:cNvSpPr>
            <a:spLocks noGrp="1"/>
          </p:cNvSpPr>
          <p:nvPr>
            <p:ph type="ftr" sz="quarter" idx="3"/>
          </p:nvPr>
        </p:nvSpPr>
        <p:spPr>
          <a:xfrm>
            <a:off x="1691640" y="6492240"/>
            <a:ext cx="8817264" cy="182880"/>
          </a:xfrm>
          <a:prstGeom prst="rect">
            <a:avLst/>
          </a:prstGeom>
        </p:spPr>
        <p:txBody>
          <a:bodyPr vert="horz" lIns="0" tIns="0" rIns="0" bIns="0" rtlCol="0" anchor="ctr">
            <a:spAutoFit/>
          </a:bodyPr>
          <a:lstStyle>
            <a:lvl1pPr algn="ctr">
              <a:defRPr sz="800" cap="all" baseline="0">
                <a:solidFill>
                  <a:schemeClr val="tx1"/>
                </a:solidFill>
              </a:defRPr>
            </a:lvl1pPr>
          </a:lstStyle>
          <a:p>
            <a:endParaRPr lang="en-US"/>
          </a:p>
        </p:txBody>
      </p:sp>
      <p:pic>
        <p:nvPicPr>
          <p:cNvPr id="27" name="Picture 26">
            <a:extLst>
              <a:ext uri="{FF2B5EF4-FFF2-40B4-BE49-F238E27FC236}">
                <a16:creationId xmlns:a16="http://schemas.microsoft.com/office/drawing/2014/main" id="{767807FE-2972-4D44-858F-8F347054C6C2}"/>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3582" y="6506478"/>
            <a:ext cx="609600" cy="177800"/>
          </a:xfrm>
          <a:prstGeom prst="rect">
            <a:avLst/>
          </a:prstGeom>
        </p:spPr>
      </p:pic>
    </p:spTree>
    <p:extLst>
      <p:ext uri="{BB962C8B-B14F-4D97-AF65-F5344CB8AC3E}">
        <p14:creationId xmlns:p14="http://schemas.microsoft.com/office/powerpoint/2010/main" val="374888056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169:2B_4-Images-content">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3B295A26-5C6D-EC41-9CCE-45E62FA8475E}"/>
              </a:ext>
            </a:extLst>
          </p:cNvPr>
          <p:cNvSpPr>
            <a:spLocks noGrp="1"/>
          </p:cNvSpPr>
          <p:nvPr>
            <p:ph type="sldNum" sz="quarter" idx="12"/>
          </p:nvPr>
        </p:nvSpPr>
        <p:spPr/>
        <p:txBody>
          <a:bodyPr/>
          <a:lstStyle/>
          <a:p>
            <a:fld id="{BECF63ED-5365-0347-943C-46237B9951C9}" type="slidenum">
              <a:rPr lang="en-US" smtClean="0"/>
              <a:t>‹#›</a:t>
            </a:fld>
            <a:endParaRPr lang="en-US"/>
          </a:p>
        </p:txBody>
      </p:sp>
      <p:sp>
        <p:nvSpPr>
          <p:cNvPr id="2" name="Title 1">
            <a:extLst>
              <a:ext uri="{FF2B5EF4-FFF2-40B4-BE49-F238E27FC236}">
                <a16:creationId xmlns:a16="http://schemas.microsoft.com/office/drawing/2014/main" id="{3A306AFF-6AE6-2148-8EFD-0A0D75106073}"/>
              </a:ext>
            </a:extLst>
          </p:cNvPr>
          <p:cNvSpPr>
            <a:spLocks noGrp="1"/>
          </p:cNvSpPr>
          <p:nvPr>
            <p:ph type="title"/>
          </p:nvPr>
        </p:nvSpPr>
        <p:spPr/>
        <p:txBody>
          <a:bodyPr/>
          <a:lstStyle/>
          <a:p>
            <a:r>
              <a:rPr lang="en-US"/>
              <a:t>Click to edit Master title style</a:t>
            </a:r>
          </a:p>
        </p:txBody>
      </p:sp>
      <p:sp>
        <p:nvSpPr>
          <p:cNvPr id="8" name="Picture Placeholder 7">
            <a:extLst>
              <a:ext uri="{FF2B5EF4-FFF2-40B4-BE49-F238E27FC236}">
                <a16:creationId xmlns:a16="http://schemas.microsoft.com/office/drawing/2014/main" id="{115A1935-EBF2-EE49-BBE2-D24AFDB53F6C}"/>
              </a:ext>
            </a:extLst>
          </p:cNvPr>
          <p:cNvSpPr>
            <a:spLocks noGrp="1"/>
          </p:cNvSpPr>
          <p:nvPr>
            <p:ph type="pic" sz="quarter" idx="13" hasCustomPrompt="1"/>
          </p:nvPr>
        </p:nvSpPr>
        <p:spPr>
          <a:xfrm>
            <a:off x="720189" y="1626764"/>
            <a:ext cx="2008234" cy="1798173"/>
          </a:xfrm>
          <a:prstGeom prst="rect">
            <a:avLst/>
          </a:prstGeom>
          <a:solidFill>
            <a:schemeClr val="bg1">
              <a:lumMod val="90000"/>
              <a:lumOff val="10000"/>
            </a:schemeClr>
          </a:solidFill>
        </p:spPr>
        <p:txBody>
          <a:bodyPr>
            <a:normAutofit/>
          </a:bodyPr>
          <a:lstStyle>
            <a:lvl1pPr marL="0" indent="0" algn="ctr">
              <a:buFontTx/>
              <a:buNone/>
              <a:defRPr sz="1200" b="0"/>
            </a:lvl1pPr>
          </a:lstStyle>
          <a:p>
            <a:r>
              <a:rPr lang="en-US"/>
              <a:t>Drag photo to placeholder or click on icon to place photo from file.</a:t>
            </a:r>
          </a:p>
        </p:txBody>
      </p:sp>
      <p:sp>
        <p:nvSpPr>
          <p:cNvPr id="13" name="Text Placeholder 12">
            <a:extLst>
              <a:ext uri="{FF2B5EF4-FFF2-40B4-BE49-F238E27FC236}">
                <a16:creationId xmlns:a16="http://schemas.microsoft.com/office/drawing/2014/main" id="{5934B615-5089-6946-81B9-FEB564842928}"/>
              </a:ext>
            </a:extLst>
          </p:cNvPr>
          <p:cNvSpPr>
            <a:spLocks noGrp="1"/>
          </p:cNvSpPr>
          <p:nvPr>
            <p:ph type="body" sz="quarter" idx="16"/>
          </p:nvPr>
        </p:nvSpPr>
        <p:spPr>
          <a:xfrm>
            <a:off x="444146" y="3596482"/>
            <a:ext cx="2560320" cy="457200"/>
          </a:xfrm>
          <a:prstGeom prst="rect">
            <a:avLst/>
          </a:prstGeom>
        </p:spPr>
        <p:txBody>
          <a:bodyPr/>
          <a:lstStyle>
            <a:lvl1pPr marL="0" indent="0" algn="ctr">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6" name="Text Placeholder 12">
            <a:extLst>
              <a:ext uri="{FF2B5EF4-FFF2-40B4-BE49-F238E27FC236}">
                <a16:creationId xmlns:a16="http://schemas.microsoft.com/office/drawing/2014/main" id="{9F16AD19-C929-F44A-BFE7-11AC7698C339}"/>
              </a:ext>
            </a:extLst>
          </p:cNvPr>
          <p:cNvSpPr>
            <a:spLocks noGrp="1"/>
          </p:cNvSpPr>
          <p:nvPr>
            <p:ph type="body" sz="quarter" idx="19"/>
          </p:nvPr>
        </p:nvSpPr>
        <p:spPr>
          <a:xfrm>
            <a:off x="444146" y="4192570"/>
            <a:ext cx="2560320" cy="1371600"/>
          </a:xfrm>
          <a:prstGeom prst="rect">
            <a:avLst/>
          </a:prstGeom>
        </p:spPr>
        <p:txBody>
          <a:bodyPr/>
          <a:lstStyle>
            <a:lvl1pPr marL="0" indent="0" algn="ctr">
              <a:buFontTx/>
              <a:buNone/>
              <a:defRPr b="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1" name="Picture Placeholder 7">
            <a:extLst>
              <a:ext uri="{FF2B5EF4-FFF2-40B4-BE49-F238E27FC236}">
                <a16:creationId xmlns:a16="http://schemas.microsoft.com/office/drawing/2014/main" id="{6663AFA1-4018-124B-B57A-CD0B7B430A48}"/>
              </a:ext>
            </a:extLst>
          </p:cNvPr>
          <p:cNvSpPr>
            <a:spLocks noGrp="1"/>
          </p:cNvSpPr>
          <p:nvPr>
            <p:ph type="pic" sz="quarter" idx="15" hasCustomPrompt="1"/>
          </p:nvPr>
        </p:nvSpPr>
        <p:spPr>
          <a:xfrm>
            <a:off x="3651897" y="1626764"/>
            <a:ext cx="2008234" cy="1798173"/>
          </a:xfrm>
          <a:prstGeom prst="rect">
            <a:avLst/>
          </a:prstGeom>
          <a:solidFill>
            <a:schemeClr val="bg1">
              <a:lumMod val="90000"/>
              <a:lumOff val="10000"/>
            </a:schemeClr>
          </a:solidFill>
        </p:spPr>
        <p:txBody>
          <a:bodyPr>
            <a:normAutofit/>
          </a:bodyPr>
          <a:lstStyle>
            <a:lvl1pPr marL="0" indent="0" algn="ctr">
              <a:buFontTx/>
              <a:buNone/>
              <a:defRPr sz="1200" b="0"/>
            </a:lvl1pPr>
          </a:lstStyle>
          <a:p>
            <a:r>
              <a:rPr lang="en-US"/>
              <a:t>Drag photo to placeholder or click on icon to place photo from file.</a:t>
            </a:r>
          </a:p>
        </p:txBody>
      </p:sp>
      <p:sp>
        <p:nvSpPr>
          <p:cNvPr id="22" name="Text Placeholder 12">
            <a:extLst>
              <a:ext uri="{FF2B5EF4-FFF2-40B4-BE49-F238E27FC236}">
                <a16:creationId xmlns:a16="http://schemas.microsoft.com/office/drawing/2014/main" id="{6393C021-5AC6-A94D-9BD1-0FA03E26F9A7}"/>
              </a:ext>
            </a:extLst>
          </p:cNvPr>
          <p:cNvSpPr>
            <a:spLocks noGrp="1"/>
          </p:cNvSpPr>
          <p:nvPr>
            <p:ph type="body" sz="quarter" idx="25"/>
          </p:nvPr>
        </p:nvSpPr>
        <p:spPr>
          <a:xfrm>
            <a:off x="3375854" y="3596482"/>
            <a:ext cx="2560320" cy="457200"/>
          </a:xfrm>
          <a:prstGeom prst="rect">
            <a:avLst/>
          </a:prstGeom>
        </p:spPr>
        <p:txBody>
          <a:bodyPr/>
          <a:lstStyle>
            <a:lvl1pPr marL="0" indent="0" algn="ctr">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23" name="Text Placeholder 12">
            <a:extLst>
              <a:ext uri="{FF2B5EF4-FFF2-40B4-BE49-F238E27FC236}">
                <a16:creationId xmlns:a16="http://schemas.microsoft.com/office/drawing/2014/main" id="{D0720727-9B0D-5244-88F9-072619D7816D}"/>
              </a:ext>
            </a:extLst>
          </p:cNvPr>
          <p:cNvSpPr>
            <a:spLocks noGrp="1"/>
          </p:cNvSpPr>
          <p:nvPr>
            <p:ph type="body" sz="quarter" idx="26"/>
          </p:nvPr>
        </p:nvSpPr>
        <p:spPr>
          <a:xfrm>
            <a:off x="3375854" y="4192570"/>
            <a:ext cx="2560320" cy="1371600"/>
          </a:xfrm>
          <a:prstGeom prst="rect">
            <a:avLst/>
          </a:prstGeom>
        </p:spPr>
        <p:txBody>
          <a:bodyPr/>
          <a:lstStyle>
            <a:lvl1pPr marL="0" indent="0" algn="ctr">
              <a:buFontTx/>
              <a:buNone/>
              <a:defRPr b="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0" name="Picture Placeholder 7">
            <a:extLst>
              <a:ext uri="{FF2B5EF4-FFF2-40B4-BE49-F238E27FC236}">
                <a16:creationId xmlns:a16="http://schemas.microsoft.com/office/drawing/2014/main" id="{79A67101-E2AC-154F-B4BD-7A37C1BAD188}"/>
              </a:ext>
            </a:extLst>
          </p:cNvPr>
          <p:cNvSpPr>
            <a:spLocks noGrp="1"/>
          </p:cNvSpPr>
          <p:nvPr>
            <p:ph type="pic" sz="quarter" idx="14" hasCustomPrompt="1"/>
          </p:nvPr>
        </p:nvSpPr>
        <p:spPr>
          <a:xfrm>
            <a:off x="6573773" y="1626764"/>
            <a:ext cx="2008234" cy="1798173"/>
          </a:xfrm>
          <a:prstGeom prst="rect">
            <a:avLst/>
          </a:prstGeom>
          <a:solidFill>
            <a:schemeClr val="bg1">
              <a:lumMod val="90000"/>
              <a:lumOff val="10000"/>
            </a:schemeClr>
          </a:solidFill>
        </p:spPr>
        <p:txBody>
          <a:bodyPr>
            <a:normAutofit/>
          </a:bodyPr>
          <a:lstStyle>
            <a:lvl1pPr marL="0" indent="0" algn="ctr">
              <a:buFontTx/>
              <a:buNone/>
              <a:defRPr sz="1200" b="0"/>
            </a:lvl1pPr>
          </a:lstStyle>
          <a:p>
            <a:r>
              <a:rPr lang="en-US"/>
              <a:t>Drag photo to placeholder or click on icon to place photo from file.</a:t>
            </a:r>
          </a:p>
        </p:txBody>
      </p:sp>
      <p:sp>
        <p:nvSpPr>
          <p:cNvPr id="20" name="Text Placeholder 12">
            <a:extLst>
              <a:ext uri="{FF2B5EF4-FFF2-40B4-BE49-F238E27FC236}">
                <a16:creationId xmlns:a16="http://schemas.microsoft.com/office/drawing/2014/main" id="{7D7C1A3A-3822-3442-AE4B-0662ED5193CB}"/>
              </a:ext>
            </a:extLst>
          </p:cNvPr>
          <p:cNvSpPr>
            <a:spLocks noGrp="1"/>
          </p:cNvSpPr>
          <p:nvPr>
            <p:ph type="body" sz="quarter" idx="23"/>
          </p:nvPr>
        </p:nvSpPr>
        <p:spPr>
          <a:xfrm>
            <a:off x="6297730" y="3596482"/>
            <a:ext cx="2560320" cy="457200"/>
          </a:xfrm>
          <a:prstGeom prst="rect">
            <a:avLst/>
          </a:prstGeom>
        </p:spPr>
        <p:txBody>
          <a:bodyPr/>
          <a:lstStyle>
            <a:lvl1pPr marL="0" indent="0" algn="ctr">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21" name="Text Placeholder 12">
            <a:extLst>
              <a:ext uri="{FF2B5EF4-FFF2-40B4-BE49-F238E27FC236}">
                <a16:creationId xmlns:a16="http://schemas.microsoft.com/office/drawing/2014/main" id="{2DF9D5B3-8D42-594B-AD95-232B56795171}"/>
              </a:ext>
            </a:extLst>
          </p:cNvPr>
          <p:cNvSpPr>
            <a:spLocks noGrp="1"/>
          </p:cNvSpPr>
          <p:nvPr>
            <p:ph type="body" sz="quarter" idx="24"/>
          </p:nvPr>
        </p:nvSpPr>
        <p:spPr>
          <a:xfrm>
            <a:off x="6297730" y="4192570"/>
            <a:ext cx="2560320" cy="1371600"/>
          </a:xfrm>
          <a:prstGeom prst="rect">
            <a:avLst/>
          </a:prstGeom>
        </p:spPr>
        <p:txBody>
          <a:bodyPr/>
          <a:lstStyle>
            <a:lvl1pPr marL="0" indent="0" algn="ctr">
              <a:buFontTx/>
              <a:buNone/>
              <a:defRPr b="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9" name="Picture Placeholder 7">
            <a:extLst>
              <a:ext uri="{FF2B5EF4-FFF2-40B4-BE49-F238E27FC236}">
                <a16:creationId xmlns:a16="http://schemas.microsoft.com/office/drawing/2014/main" id="{FE320B82-A8A9-8D41-B8D1-EC5AA4D74221}"/>
              </a:ext>
            </a:extLst>
          </p:cNvPr>
          <p:cNvSpPr>
            <a:spLocks noGrp="1"/>
          </p:cNvSpPr>
          <p:nvPr>
            <p:ph type="pic" sz="quarter" idx="22" hasCustomPrompt="1"/>
          </p:nvPr>
        </p:nvSpPr>
        <p:spPr>
          <a:xfrm>
            <a:off x="9488889" y="1626764"/>
            <a:ext cx="2008234" cy="1798173"/>
          </a:xfrm>
          <a:prstGeom prst="rect">
            <a:avLst/>
          </a:prstGeom>
          <a:solidFill>
            <a:schemeClr val="bg1">
              <a:lumMod val="90000"/>
              <a:lumOff val="10000"/>
            </a:schemeClr>
          </a:solidFill>
        </p:spPr>
        <p:txBody>
          <a:bodyPr>
            <a:normAutofit/>
          </a:bodyPr>
          <a:lstStyle>
            <a:lvl1pPr marL="0" indent="0" algn="ctr">
              <a:buFontTx/>
              <a:buNone/>
              <a:defRPr sz="1200" b="0"/>
            </a:lvl1pPr>
          </a:lstStyle>
          <a:p>
            <a:r>
              <a:rPr lang="en-US"/>
              <a:t>Drag photo to placeholder or click on icon to place photo from file.</a:t>
            </a:r>
          </a:p>
        </p:txBody>
      </p:sp>
      <p:sp>
        <p:nvSpPr>
          <p:cNvPr id="24" name="Text Placeholder 12">
            <a:extLst>
              <a:ext uri="{FF2B5EF4-FFF2-40B4-BE49-F238E27FC236}">
                <a16:creationId xmlns:a16="http://schemas.microsoft.com/office/drawing/2014/main" id="{3DE9EC15-6DC7-6846-B173-CAE4228B5DB2}"/>
              </a:ext>
            </a:extLst>
          </p:cNvPr>
          <p:cNvSpPr>
            <a:spLocks noGrp="1"/>
          </p:cNvSpPr>
          <p:nvPr>
            <p:ph type="body" sz="quarter" idx="27"/>
          </p:nvPr>
        </p:nvSpPr>
        <p:spPr>
          <a:xfrm>
            <a:off x="9212846" y="3596482"/>
            <a:ext cx="2560320" cy="457200"/>
          </a:xfrm>
          <a:prstGeom prst="rect">
            <a:avLst/>
          </a:prstGeom>
        </p:spPr>
        <p:txBody>
          <a:bodyPr/>
          <a:lstStyle>
            <a:lvl1pPr marL="0" indent="0" algn="ctr">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25" name="Text Placeholder 12">
            <a:extLst>
              <a:ext uri="{FF2B5EF4-FFF2-40B4-BE49-F238E27FC236}">
                <a16:creationId xmlns:a16="http://schemas.microsoft.com/office/drawing/2014/main" id="{8D698B45-9A6E-DE4A-8222-D973B7A7D920}"/>
              </a:ext>
            </a:extLst>
          </p:cNvPr>
          <p:cNvSpPr>
            <a:spLocks noGrp="1"/>
          </p:cNvSpPr>
          <p:nvPr>
            <p:ph type="body" sz="quarter" idx="28"/>
          </p:nvPr>
        </p:nvSpPr>
        <p:spPr>
          <a:xfrm>
            <a:off x="9212846" y="4192570"/>
            <a:ext cx="2560320" cy="1371600"/>
          </a:xfrm>
          <a:prstGeom prst="rect">
            <a:avLst/>
          </a:prstGeom>
        </p:spPr>
        <p:txBody>
          <a:bodyPr/>
          <a:lstStyle>
            <a:lvl1pPr marL="0" indent="0" algn="ctr">
              <a:buFontTx/>
              <a:buNone/>
              <a:defRPr b="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6" name="Footer Placeholder 5">
            <a:extLst>
              <a:ext uri="{FF2B5EF4-FFF2-40B4-BE49-F238E27FC236}">
                <a16:creationId xmlns:a16="http://schemas.microsoft.com/office/drawing/2014/main" id="{2398E721-2065-8640-9E19-F292A2EEF689}"/>
              </a:ext>
            </a:extLst>
          </p:cNvPr>
          <p:cNvSpPr>
            <a:spLocks noGrp="1"/>
          </p:cNvSpPr>
          <p:nvPr>
            <p:ph type="ftr" sz="quarter" idx="11"/>
          </p:nvPr>
        </p:nvSpPr>
        <p:spPr>
          <a:xfrm>
            <a:off x="2032000" y="6400801"/>
            <a:ext cx="8216900" cy="266700"/>
          </a:xfrm>
          <a:prstGeom prst="rect">
            <a:avLst/>
          </a:prstGeom>
        </p:spPr>
        <p:txBody>
          <a:bodyPr/>
          <a:lstStyle/>
          <a:p>
            <a:endParaRPr lang="en-US"/>
          </a:p>
        </p:txBody>
      </p:sp>
      <p:pic>
        <p:nvPicPr>
          <p:cNvPr id="32" name="Picture 31">
            <a:extLst>
              <a:ext uri="{FF2B5EF4-FFF2-40B4-BE49-F238E27FC236}">
                <a16:creationId xmlns:a16="http://schemas.microsoft.com/office/drawing/2014/main" id="{7D12AFAA-09C5-F94C-959D-7F1A3CA16281}"/>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3582" y="6506478"/>
            <a:ext cx="609600" cy="177800"/>
          </a:xfrm>
          <a:prstGeom prst="rect">
            <a:avLst/>
          </a:prstGeom>
        </p:spPr>
      </p:pic>
    </p:spTree>
    <p:extLst>
      <p:ext uri="{BB962C8B-B14F-4D97-AF65-F5344CB8AC3E}">
        <p14:creationId xmlns:p14="http://schemas.microsoft.com/office/powerpoint/2010/main" val="383127651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169:2B_Media">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6CF24A46-05BF-A841-BC00-9302A006F5AB}"/>
              </a:ext>
            </a:extLst>
          </p:cNvPr>
          <p:cNvSpPr>
            <a:spLocks noGrp="1"/>
          </p:cNvSpPr>
          <p:nvPr>
            <p:ph type="sldNum" sz="quarter" idx="12"/>
          </p:nvPr>
        </p:nvSpPr>
        <p:spPr/>
        <p:txBody>
          <a:bodyPr/>
          <a:lstStyle/>
          <a:p>
            <a:fld id="{BECF63ED-5365-0347-943C-46237B9951C9}" type="slidenum">
              <a:rPr lang="en-US" smtClean="0"/>
              <a:t>‹#›</a:t>
            </a:fld>
            <a:endParaRPr lang="en-US"/>
          </a:p>
        </p:txBody>
      </p:sp>
      <p:sp>
        <p:nvSpPr>
          <p:cNvPr id="2" name="Title 1">
            <a:extLst>
              <a:ext uri="{FF2B5EF4-FFF2-40B4-BE49-F238E27FC236}">
                <a16:creationId xmlns:a16="http://schemas.microsoft.com/office/drawing/2014/main" id="{A7C26610-DBD4-D344-A666-CFB7A808BD26}"/>
              </a:ext>
            </a:extLst>
          </p:cNvPr>
          <p:cNvSpPr>
            <a:spLocks noGrp="1"/>
          </p:cNvSpPr>
          <p:nvPr>
            <p:ph type="title"/>
          </p:nvPr>
        </p:nvSpPr>
        <p:spPr/>
        <p:txBody>
          <a:bodyPr/>
          <a:lstStyle/>
          <a:p>
            <a:r>
              <a:rPr lang="en-US"/>
              <a:t>Click to edit Master title style</a:t>
            </a:r>
          </a:p>
        </p:txBody>
      </p:sp>
      <p:sp>
        <p:nvSpPr>
          <p:cNvPr id="6" name="Text Placeholder 5">
            <a:extLst>
              <a:ext uri="{FF2B5EF4-FFF2-40B4-BE49-F238E27FC236}">
                <a16:creationId xmlns:a16="http://schemas.microsoft.com/office/drawing/2014/main" id="{0C262862-06CB-F44F-8EE1-F0B31A2F6203}"/>
              </a:ext>
            </a:extLst>
          </p:cNvPr>
          <p:cNvSpPr>
            <a:spLocks noGrp="1"/>
          </p:cNvSpPr>
          <p:nvPr>
            <p:ph type="body" sz="quarter" idx="13"/>
          </p:nvPr>
        </p:nvSpPr>
        <p:spPr>
          <a:xfrm>
            <a:off x="435684" y="1294104"/>
            <a:ext cx="11342734" cy="493713"/>
          </a:xfrm>
          <a:prstGeom prst="rect">
            <a:avLst/>
          </a:prstGeo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9" name="Media Placeholder 8">
            <a:extLst>
              <a:ext uri="{FF2B5EF4-FFF2-40B4-BE49-F238E27FC236}">
                <a16:creationId xmlns:a16="http://schemas.microsoft.com/office/drawing/2014/main" id="{D1145C70-EC3D-9545-85F7-85A6E0F5C2A9}"/>
              </a:ext>
            </a:extLst>
          </p:cNvPr>
          <p:cNvSpPr>
            <a:spLocks noGrp="1"/>
          </p:cNvSpPr>
          <p:nvPr>
            <p:ph type="media" sz="quarter" idx="14" hasCustomPrompt="1"/>
          </p:nvPr>
        </p:nvSpPr>
        <p:spPr>
          <a:xfrm>
            <a:off x="419100" y="2001282"/>
            <a:ext cx="11359318" cy="4140200"/>
          </a:xfrm>
          <a:prstGeom prst="rect">
            <a:avLst/>
          </a:prstGeom>
          <a:solidFill>
            <a:schemeClr val="bg1">
              <a:lumMod val="90000"/>
              <a:lumOff val="10000"/>
            </a:schemeClr>
          </a:solidFill>
        </p:spPr>
        <p:txBody>
          <a:bodyPr anchor="ctr">
            <a:normAutofit/>
          </a:bodyPr>
          <a:lstStyle>
            <a:lvl1pPr marL="0" indent="0" algn="ctr">
              <a:buFontTx/>
              <a:buNone/>
              <a:defRPr sz="1600"/>
            </a:lvl1pPr>
          </a:lstStyle>
          <a:p>
            <a:r>
              <a:rPr lang="en-US"/>
              <a:t>Click to add media </a:t>
            </a:r>
          </a:p>
        </p:txBody>
      </p:sp>
      <p:sp>
        <p:nvSpPr>
          <p:cNvPr id="16" name="Footer Placeholder 4">
            <a:extLst>
              <a:ext uri="{FF2B5EF4-FFF2-40B4-BE49-F238E27FC236}">
                <a16:creationId xmlns:a16="http://schemas.microsoft.com/office/drawing/2014/main" id="{A87593FF-48B4-A049-84B0-C3D11BE77E35}"/>
              </a:ext>
            </a:extLst>
          </p:cNvPr>
          <p:cNvSpPr>
            <a:spLocks noGrp="1"/>
          </p:cNvSpPr>
          <p:nvPr>
            <p:ph type="ftr" sz="quarter" idx="3"/>
          </p:nvPr>
        </p:nvSpPr>
        <p:spPr>
          <a:xfrm>
            <a:off x="1691640" y="6492240"/>
            <a:ext cx="8817264" cy="182880"/>
          </a:xfrm>
          <a:prstGeom prst="rect">
            <a:avLst/>
          </a:prstGeom>
        </p:spPr>
        <p:txBody>
          <a:bodyPr vert="horz" lIns="0" tIns="0" rIns="0" bIns="0" rtlCol="0" anchor="ctr">
            <a:spAutoFit/>
          </a:bodyPr>
          <a:lstStyle>
            <a:lvl1pPr algn="ctr">
              <a:defRPr sz="800" cap="all" baseline="0">
                <a:solidFill>
                  <a:schemeClr val="tx1"/>
                </a:solidFill>
              </a:defRPr>
            </a:lvl1pPr>
          </a:lstStyle>
          <a:p>
            <a:endParaRPr lang="en-US"/>
          </a:p>
        </p:txBody>
      </p:sp>
      <p:pic>
        <p:nvPicPr>
          <p:cNvPr id="17" name="Picture 16">
            <a:extLst>
              <a:ext uri="{FF2B5EF4-FFF2-40B4-BE49-F238E27FC236}">
                <a16:creationId xmlns:a16="http://schemas.microsoft.com/office/drawing/2014/main" id="{A147826A-BD0C-494D-B37E-BFF2D62E5674}"/>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3582" y="6506478"/>
            <a:ext cx="609600" cy="177800"/>
          </a:xfrm>
          <a:prstGeom prst="rect">
            <a:avLst/>
          </a:prstGeom>
        </p:spPr>
      </p:pic>
    </p:spTree>
    <p:extLst>
      <p:ext uri="{BB962C8B-B14F-4D97-AF65-F5344CB8AC3E}">
        <p14:creationId xmlns:p14="http://schemas.microsoft.com/office/powerpoint/2010/main" val="408236448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169:2B_Chart">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6CF24A46-05BF-A841-BC00-9302A006F5AB}"/>
              </a:ext>
            </a:extLst>
          </p:cNvPr>
          <p:cNvSpPr>
            <a:spLocks noGrp="1"/>
          </p:cNvSpPr>
          <p:nvPr>
            <p:ph type="sldNum" sz="quarter" idx="12"/>
          </p:nvPr>
        </p:nvSpPr>
        <p:spPr/>
        <p:txBody>
          <a:bodyPr/>
          <a:lstStyle/>
          <a:p>
            <a:fld id="{BECF63ED-5365-0347-943C-46237B9951C9}" type="slidenum">
              <a:rPr lang="en-US" smtClean="0"/>
              <a:t>‹#›</a:t>
            </a:fld>
            <a:endParaRPr lang="en-US"/>
          </a:p>
        </p:txBody>
      </p:sp>
      <p:sp>
        <p:nvSpPr>
          <p:cNvPr id="2" name="Title 1">
            <a:extLst>
              <a:ext uri="{FF2B5EF4-FFF2-40B4-BE49-F238E27FC236}">
                <a16:creationId xmlns:a16="http://schemas.microsoft.com/office/drawing/2014/main" id="{A7C26610-DBD4-D344-A666-CFB7A808BD26}"/>
              </a:ext>
            </a:extLst>
          </p:cNvPr>
          <p:cNvSpPr>
            <a:spLocks noGrp="1"/>
          </p:cNvSpPr>
          <p:nvPr>
            <p:ph type="title"/>
          </p:nvPr>
        </p:nvSpPr>
        <p:spPr/>
        <p:txBody>
          <a:bodyPr/>
          <a:lstStyle/>
          <a:p>
            <a:r>
              <a:rPr lang="en-US"/>
              <a:t>Click to edit Master title style</a:t>
            </a:r>
          </a:p>
        </p:txBody>
      </p:sp>
      <p:sp>
        <p:nvSpPr>
          <p:cNvPr id="6" name="Text Placeholder 5">
            <a:extLst>
              <a:ext uri="{FF2B5EF4-FFF2-40B4-BE49-F238E27FC236}">
                <a16:creationId xmlns:a16="http://schemas.microsoft.com/office/drawing/2014/main" id="{0C262862-06CB-F44F-8EE1-F0B31A2F6203}"/>
              </a:ext>
            </a:extLst>
          </p:cNvPr>
          <p:cNvSpPr>
            <a:spLocks noGrp="1"/>
          </p:cNvSpPr>
          <p:nvPr>
            <p:ph type="body" sz="quarter" idx="13"/>
          </p:nvPr>
        </p:nvSpPr>
        <p:spPr>
          <a:xfrm>
            <a:off x="434050" y="1308537"/>
            <a:ext cx="11338560" cy="493713"/>
          </a:xfrm>
          <a:prstGeom prst="rect">
            <a:avLst/>
          </a:prstGeo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8" name="Chart Placeholder 7">
            <a:extLst>
              <a:ext uri="{FF2B5EF4-FFF2-40B4-BE49-F238E27FC236}">
                <a16:creationId xmlns:a16="http://schemas.microsoft.com/office/drawing/2014/main" id="{AAAFC919-850D-0B4E-93A5-D28496D8B768}"/>
              </a:ext>
            </a:extLst>
          </p:cNvPr>
          <p:cNvSpPr>
            <a:spLocks noGrp="1"/>
          </p:cNvSpPr>
          <p:nvPr>
            <p:ph type="chart" sz="quarter" idx="14" hasCustomPrompt="1"/>
          </p:nvPr>
        </p:nvSpPr>
        <p:spPr>
          <a:xfrm>
            <a:off x="419100" y="1990993"/>
            <a:ext cx="11359318" cy="4178032"/>
          </a:xfrm>
          <a:prstGeom prst="rect">
            <a:avLst/>
          </a:prstGeom>
          <a:solidFill>
            <a:schemeClr val="bg1">
              <a:lumMod val="90000"/>
              <a:lumOff val="10000"/>
            </a:schemeClr>
          </a:solidFill>
        </p:spPr>
        <p:txBody>
          <a:bodyPr anchor="ctr">
            <a:normAutofit/>
          </a:bodyPr>
          <a:lstStyle>
            <a:lvl1pPr marL="0" indent="0" algn="ctr">
              <a:buFontTx/>
              <a:buNone/>
              <a:defRPr sz="1800">
                <a:solidFill>
                  <a:schemeClr val="tx2"/>
                </a:solidFill>
              </a:defRPr>
            </a:lvl1pPr>
          </a:lstStyle>
          <a:p>
            <a:r>
              <a:rPr lang="en-US"/>
              <a:t>Click to add chart</a:t>
            </a:r>
          </a:p>
        </p:txBody>
      </p:sp>
      <p:sp>
        <p:nvSpPr>
          <p:cNvPr id="16" name="Footer Placeholder 4">
            <a:extLst>
              <a:ext uri="{FF2B5EF4-FFF2-40B4-BE49-F238E27FC236}">
                <a16:creationId xmlns:a16="http://schemas.microsoft.com/office/drawing/2014/main" id="{78914796-BB9F-294F-AF4E-88B1127966D7}"/>
              </a:ext>
            </a:extLst>
          </p:cNvPr>
          <p:cNvSpPr>
            <a:spLocks noGrp="1"/>
          </p:cNvSpPr>
          <p:nvPr>
            <p:ph type="ftr" sz="quarter" idx="3"/>
          </p:nvPr>
        </p:nvSpPr>
        <p:spPr>
          <a:xfrm>
            <a:off x="1691640" y="6492240"/>
            <a:ext cx="8817264" cy="182880"/>
          </a:xfrm>
          <a:prstGeom prst="rect">
            <a:avLst/>
          </a:prstGeom>
        </p:spPr>
        <p:txBody>
          <a:bodyPr vert="horz" lIns="0" tIns="0" rIns="0" bIns="0" rtlCol="0" anchor="ctr">
            <a:spAutoFit/>
          </a:bodyPr>
          <a:lstStyle>
            <a:lvl1pPr algn="ctr">
              <a:defRPr sz="800" cap="all" baseline="0">
                <a:solidFill>
                  <a:schemeClr val="tx1"/>
                </a:solidFill>
              </a:defRPr>
            </a:lvl1pPr>
          </a:lstStyle>
          <a:p>
            <a:endParaRPr lang="en-US"/>
          </a:p>
        </p:txBody>
      </p:sp>
      <p:pic>
        <p:nvPicPr>
          <p:cNvPr id="17" name="Picture 16">
            <a:extLst>
              <a:ext uri="{FF2B5EF4-FFF2-40B4-BE49-F238E27FC236}">
                <a16:creationId xmlns:a16="http://schemas.microsoft.com/office/drawing/2014/main" id="{2FF42187-FFF9-B046-AE0C-E0F21384E1C3}"/>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3582" y="6506478"/>
            <a:ext cx="609600" cy="177800"/>
          </a:xfrm>
          <a:prstGeom prst="rect">
            <a:avLst/>
          </a:prstGeom>
        </p:spPr>
      </p:pic>
    </p:spTree>
    <p:extLst>
      <p:ext uri="{BB962C8B-B14F-4D97-AF65-F5344CB8AC3E}">
        <p14:creationId xmlns:p14="http://schemas.microsoft.com/office/powerpoint/2010/main" val="30287252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169:2B_Content-side-chart">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8842C41C-34E8-584A-9E38-7D484F8D3C71}"/>
              </a:ext>
            </a:extLst>
          </p:cNvPr>
          <p:cNvSpPr>
            <a:spLocks noGrp="1"/>
          </p:cNvSpPr>
          <p:nvPr>
            <p:ph type="sldNum" sz="quarter" idx="12"/>
          </p:nvPr>
        </p:nvSpPr>
        <p:spPr/>
        <p:txBody>
          <a:bodyPr/>
          <a:lstStyle/>
          <a:p>
            <a:fld id="{BECF63ED-5365-0347-943C-46237B9951C9}" type="slidenum">
              <a:rPr lang="en-US" smtClean="0"/>
              <a:t>‹#›</a:t>
            </a:fld>
            <a:endParaRPr lang="en-US"/>
          </a:p>
        </p:txBody>
      </p:sp>
      <p:sp>
        <p:nvSpPr>
          <p:cNvPr id="2" name="Title 1">
            <a:extLst>
              <a:ext uri="{FF2B5EF4-FFF2-40B4-BE49-F238E27FC236}">
                <a16:creationId xmlns:a16="http://schemas.microsoft.com/office/drawing/2014/main" id="{79EAD82A-7C42-3240-B76E-866CBD271C1A}"/>
              </a:ext>
            </a:extLst>
          </p:cNvPr>
          <p:cNvSpPr>
            <a:spLocks noGrp="1"/>
          </p:cNvSpPr>
          <p:nvPr>
            <p:ph type="title"/>
          </p:nvPr>
        </p:nvSpPr>
        <p:spPr>
          <a:xfrm>
            <a:off x="419100" y="380999"/>
            <a:ext cx="5486400" cy="914401"/>
          </a:xfrm>
        </p:spPr>
        <p:txBody>
          <a:bodyPr anchor="t"/>
          <a:lstStyle>
            <a:lvl1pPr>
              <a:defRPr sz="3200"/>
            </a:lvl1pPr>
          </a:lstStyle>
          <a:p>
            <a:r>
              <a:rPr lang="en-US"/>
              <a:t>Click to edit Master title style</a:t>
            </a:r>
          </a:p>
        </p:txBody>
      </p:sp>
      <p:sp>
        <p:nvSpPr>
          <p:cNvPr id="10" name="Text Placeholder 9">
            <a:extLst>
              <a:ext uri="{FF2B5EF4-FFF2-40B4-BE49-F238E27FC236}">
                <a16:creationId xmlns:a16="http://schemas.microsoft.com/office/drawing/2014/main" id="{B26D1765-314D-D44C-9CDF-CB6E7878529B}"/>
              </a:ext>
            </a:extLst>
          </p:cNvPr>
          <p:cNvSpPr>
            <a:spLocks noGrp="1"/>
          </p:cNvSpPr>
          <p:nvPr>
            <p:ph type="body" sz="quarter" idx="14"/>
          </p:nvPr>
        </p:nvSpPr>
        <p:spPr>
          <a:xfrm>
            <a:off x="419100" y="1469855"/>
            <a:ext cx="5486400" cy="1112837"/>
          </a:xfrm>
          <a:prstGeom prst="rect">
            <a:avLst/>
          </a:prstGeom>
        </p:spPr>
        <p:txBody>
          <a:bodyPr/>
          <a:lstStyle>
            <a:lvl1pPr marL="0" indent="0">
              <a:buFontTx/>
              <a:buNone/>
              <a:defRPr b="1" i="0" baseline="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2" name="Text Placeholder 11">
            <a:extLst>
              <a:ext uri="{FF2B5EF4-FFF2-40B4-BE49-F238E27FC236}">
                <a16:creationId xmlns:a16="http://schemas.microsoft.com/office/drawing/2014/main" id="{BF566A9E-3756-1344-8736-0BE04C434348}"/>
              </a:ext>
            </a:extLst>
          </p:cNvPr>
          <p:cNvSpPr>
            <a:spLocks noGrp="1"/>
          </p:cNvSpPr>
          <p:nvPr>
            <p:ph type="body" sz="quarter" idx="15"/>
          </p:nvPr>
        </p:nvSpPr>
        <p:spPr>
          <a:xfrm>
            <a:off x="419100" y="2726228"/>
            <a:ext cx="5486400" cy="3433272"/>
          </a:xfrm>
          <a:prstGeom prst="rect">
            <a:avLst/>
          </a:prstGeom>
        </p:spPr>
        <p:txBody>
          <a:bodyPr/>
          <a:lstStyle>
            <a:lvl3pPr>
              <a:defRPr sz="2000"/>
            </a:lvl3pPr>
            <a:lvl4pPr>
              <a:defRPr sz="18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hart Placeholder 3">
            <a:extLst>
              <a:ext uri="{FF2B5EF4-FFF2-40B4-BE49-F238E27FC236}">
                <a16:creationId xmlns:a16="http://schemas.microsoft.com/office/drawing/2014/main" id="{77710AE4-82D4-9044-8C2F-7615E482140D}"/>
              </a:ext>
            </a:extLst>
          </p:cNvPr>
          <p:cNvSpPr>
            <a:spLocks noGrp="1"/>
          </p:cNvSpPr>
          <p:nvPr>
            <p:ph type="chart" sz="quarter" idx="16" hasCustomPrompt="1"/>
          </p:nvPr>
        </p:nvSpPr>
        <p:spPr>
          <a:xfrm>
            <a:off x="6151353" y="381000"/>
            <a:ext cx="5600700" cy="5778500"/>
          </a:xfrm>
          <a:prstGeom prst="rect">
            <a:avLst/>
          </a:prstGeom>
          <a:solidFill>
            <a:schemeClr val="bg1">
              <a:lumMod val="90000"/>
              <a:lumOff val="10000"/>
            </a:schemeClr>
          </a:solidFill>
        </p:spPr>
        <p:txBody>
          <a:bodyPr>
            <a:normAutofit/>
          </a:bodyPr>
          <a:lstStyle>
            <a:lvl1pPr marL="0" indent="0">
              <a:buFontTx/>
              <a:buNone/>
              <a:defRPr sz="1600"/>
            </a:lvl1pPr>
          </a:lstStyle>
          <a:p>
            <a:r>
              <a:rPr lang="en-US"/>
              <a:t>Click to add chart</a:t>
            </a:r>
          </a:p>
        </p:txBody>
      </p:sp>
      <p:sp>
        <p:nvSpPr>
          <p:cNvPr id="18" name="Footer Placeholder 4">
            <a:extLst>
              <a:ext uri="{FF2B5EF4-FFF2-40B4-BE49-F238E27FC236}">
                <a16:creationId xmlns:a16="http://schemas.microsoft.com/office/drawing/2014/main" id="{8DB0657D-345E-3146-973A-8A4B963C85C4}"/>
              </a:ext>
            </a:extLst>
          </p:cNvPr>
          <p:cNvSpPr>
            <a:spLocks noGrp="1"/>
          </p:cNvSpPr>
          <p:nvPr>
            <p:ph type="ftr" sz="quarter" idx="3"/>
          </p:nvPr>
        </p:nvSpPr>
        <p:spPr>
          <a:xfrm>
            <a:off x="1691640" y="6492240"/>
            <a:ext cx="8817264" cy="182880"/>
          </a:xfrm>
          <a:prstGeom prst="rect">
            <a:avLst/>
          </a:prstGeom>
        </p:spPr>
        <p:txBody>
          <a:bodyPr vert="horz" lIns="0" tIns="0" rIns="0" bIns="0" rtlCol="0" anchor="ctr">
            <a:spAutoFit/>
          </a:bodyPr>
          <a:lstStyle>
            <a:lvl1pPr algn="ctr">
              <a:defRPr sz="800" cap="all" baseline="0">
                <a:solidFill>
                  <a:schemeClr val="tx1"/>
                </a:solidFill>
              </a:defRPr>
            </a:lvl1pPr>
          </a:lstStyle>
          <a:p>
            <a:endParaRPr lang="en-US"/>
          </a:p>
        </p:txBody>
      </p:sp>
      <p:pic>
        <p:nvPicPr>
          <p:cNvPr id="19" name="Picture 18">
            <a:extLst>
              <a:ext uri="{FF2B5EF4-FFF2-40B4-BE49-F238E27FC236}">
                <a16:creationId xmlns:a16="http://schemas.microsoft.com/office/drawing/2014/main" id="{B8E0E7A5-8984-8543-8952-9EF63B36FD5E}"/>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3582" y="6506478"/>
            <a:ext cx="609600" cy="177800"/>
          </a:xfrm>
          <a:prstGeom prst="rect">
            <a:avLst/>
          </a:prstGeom>
        </p:spPr>
      </p:pic>
    </p:spTree>
    <p:extLst>
      <p:ext uri="{BB962C8B-B14F-4D97-AF65-F5344CB8AC3E}">
        <p14:creationId xmlns:p14="http://schemas.microsoft.com/office/powerpoint/2010/main" val="13932780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169:2B_Content-side-image">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8842C41C-34E8-584A-9E38-7D484F8D3C71}"/>
              </a:ext>
            </a:extLst>
          </p:cNvPr>
          <p:cNvSpPr>
            <a:spLocks noGrp="1"/>
          </p:cNvSpPr>
          <p:nvPr>
            <p:ph type="sldNum" sz="quarter" idx="12"/>
          </p:nvPr>
        </p:nvSpPr>
        <p:spPr/>
        <p:txBody>
          <a:bodyPr/>
          <a:lstStyle/>
          <a:p>
            <a:fld id="{BECF63ED-5365-0347-943C-46237B9951C9}" type="slidenum">
              <a:rPr lang="en-US" smtClean="0"/>
              <a:t>‹#›</a:t>
            </a:fld>
            <a:endParaRPr lang="en-US"/>
          </a:p>
        </p:txBody>
      </p:sp>
      <p:sp>
        <p:nvSpPr>
          <p:cNvPr id="2" name="Title 1">
            <a:extLst>
              <a:ext uri="{FF2B5EF4-FFF2-40B4-BE49-F238E27FC236}">
                <a16:creationId xmlns:a16="http://schemas.microsoft.com/office/drawing/2014/main" id="{79EAD82A-7C42-3240-B76E-866CBD271C1A}"/>
              </a:ext>
            </a:extLst>
          </p:cNvPr>
          <p:cNvSpPr>
            <a:spLocks noGrp="1"/>
          </p:cNvSpPr>
          <p:nvPr>
            <p:ph type="title"/>
          </p:nvPr>
        </p:nvSpPr>
        <p:spPr>
          <a:xfrm>
            <a:off x="419100" y="380999"/>
            <a:ext cx="5486400" cy="914401"/>
          </a:xfrm>
        </p:spPr>
        <p:txBody>
          <a:bodyPr anchor="t"/>
          <a:lstStyle>
            <a:lvl1pPr>
              <a:defRPr sz="3200"/>
            </a:lvl1pPr>
          </a:lstStyle>
          <a:p>
            <a:r>
              <a:rPr lang="en-US"/>
              <a:t>Click to edit Master title style</a:t>
            </a:r>
          </a:p>
        </p:txBody>
      </p:sp>
      <p:sp>
        <p:nvSpPr>
          <p:cNvPr id="10" name="Text Placeholder 9">
            <a:extLst>
              <a:ext uri="{FF2B5EF4-FFF2-40B4-BE49-F238E27FC236}">
                <a16:creationId xmlns:a16="http://schemas.microsoft.com/office/drawing/2014/main" id="{B26D1765-314D-D44C-9CDF-CB6E7878529B}"/>
              </a:ext>
            </a:extLst>
          </p:cNvPr>
          <p:cNvSpPr>
            <a:spLocks noGrp="1"/>
          </p:cNvSpPr>
          <p:nvPr>
            <p:ph type="body" sz="quarter" idx="14"/>
          </p:nvPr>
        </p:nvSpPr>
        <p:spPr>
          <a:xfrm>
            <a:off x="419100" y="1469855"/>
            <a:ext cx="5486400" cy="1112837"/>
          </a:xfrm>
          <a:prstGeom prst="rect">
            <a:avLst/>
          </a:prstGeom>
        </p:spPr>
        <p:txBody>
          <a:bodyPr/>
          <a:lstStyle>
            <a:lvl1pPr marL="0" indent="0">
              <a:buFontTx/>
              <a:buNone/>
              <a:defRPr b="1"/>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2" name="Text Placeholder 11">
            <a:extLst>
              <a:ext uri="{FF2B5EF4-FFF2-40B4-BE49-F238E27FC236}">
                <a16:creationId xmlns:a16="http://schemas.microsoft.com/office/drawing/2014/main" id="{BF566A9E-3756-1344-8736-0BE04C434348}"/>
              </a:ext>
            </a:extLst>
          </p:cNvPr>
          <p:cNvSpPr>
            <a:spLocks noGrp="1"/>
          </p:cNvSpPr>
          <p:nvPr>
            <p:ph type="body" sz="quarter" idx="15"/>
          </p:nvPr>
        </p:nvSpPr>
        <p:spPr>
          <a:xfrm>
            <a:off x="419100" y="2726228"/>
            <a:ext cx="5486400" cy="3433272"/>
          </a:xfrm>
          <a:prstGeom prst="rect">
            <a:avLst/>
          </a:prstGeom>
        </p:spPr>
        <p:txBody>
          <a:bodyPr/>
          <a:lstStyle>
            <a:lvl3pPr>
              <a:defRPr sz="2000"/>
            </a:lvl3pPr>
            <a:lvl4pPr>
              <a:defRPr sz="18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Picture Placeholder 8">
            <a:extLst>
              <a:ext uri="{FF2B5EF4-FFF2-40B4-BE49-F238E27FC236}">
                <a16:creationId xmlns:a16="http://schemas.microsoft.com/office/drawing/2014/main" id="{2773CADB-1764-FA46-8171-2AD153ECA201}"/>
              </a:ext>
            </a:extLst>
          </p:cNvPr>
          <p:cNvSpPr>
            <a:spLocks noGrp="1"/>
          </p:cNvSpPr>
          <p:nvPr>
            <p:ph type="pic" sz="quarter" idx="13" hasCustomPrompt="1"/>
          </p:nvPr>
        </p:nvSpPr>
        <p:spPr>
          <a:xfrm>
            <a:off x="6134100" y="0"/>
            <a:ext cx="6057900" cy="6858000"/>
          </a:xfrm>
          <a:prstGeom prst="rect">
            <a:avLst/>
          </a:prstGeom>
          <a:solidFill>
            <a:schemeClr val="bg1">
              <a:lumMod val="90000"/>
              <a:lumOff val="10000"/>
            </a:schemeClr>
          </a:solidFill>
        </p:spPr>
        <p:txBody>
          <a:bodyPr>
            <a:normAutofit/>
          </a:bodyPr>
          <a:lstStyle>
            <a:lvl1pPr marL="0" marR="0" indent="0" algn="l" defTabSz="914400" rtl="0" eaLnBrk="1" fontAlgn="auto" latinLnBrk="0" hangingPunct="1">
              <a:lnSpc>
                <a:spcPct val="90000"/>
              </a:lnSpc>
              <a:spcBef>
                <a:spcPts val="1000"/>
              </a:spcBef>
              <a:spcAft>
                <a:spcPts val="0"/>
              </a:spcAft>
              <a:buClrTx/>
              <a:buSzTx/>
              <a:buFontTx/>
              <a:buNone/>
              <a:tabLst/>
              <a:defRPr sz="1200" b="0"/>
            </a:lvl1pPr>
          </a:lstStyle>
          <a:p>
            <a:pPr marL="0" marR="0" lvl="0" indent="0" algn="l" defTabSz="914400" rtl="0" eaLnBrk="1" fontAlgn="auto" latinLnBrk="0" hangingPunct="1">
              <a:lnSpc>
                <a:spcPct val="90000"/>
              </a:lnSpc>
              <a:spcBef>
                <a:spcPts val="1000"/>
              </a:spcBef>
              <a:spcAft>
                <a:spcPts val="0"/>
              </a:spcAft>
              <a:buClrTx/>
              <a:buSzTx/>
              <a:buFontTx/>
              <a:buNone/>
              <a:tabLst/>
              <a:defRPr/>
            </a:pPr>
            <a:r>
              <a:rPr lang="en-US"/>
              <a:t>Drag photo to placeholder or click on icon to place photo from file. Ensure image is large enough in size and resolution.</a:t>
            </a:r>
          </a:p>
        </p:txBody>
      </p:sp>
      <p:sp>
        <p:nvSpPr>
          <p:cNvPr id="6" name="Footer Placeholder 5">
            <a:extLst>
              <a:ext uri="{FF2B5EF4-FFF2-40B4-BE49-F238E27FC236}">
                <a16:creationId xmlns:a16="http://schemas.microsoft.com/office/drawing/2014/main" id="{C037E905-3A2F-7A47-B6B2-2C14131A1838}"/>
              </a:ext>
            </a:extLst>
          </p:cNvPr>
          <p:cNvSpPr>
            <a:spLocks noGrp="1"/>
          </p:cNvSpPr>
          <p:nvPr>
            <p:ph type="ftr" sz="quarter" idx="11"/>
          </p:nvPr>
        </p:nvSpPr>
        <p:spPr>
          <a:xfrm>
            <a:off x="1430767" y="6413826"/>
            <a:ext cx="4474733" cy="365125"/>
          </a:xfrm>
          <a:prstGeom prst="rect">
            <a:avLst/>
          </a:prstGeom>
        </p:spPr>
        <p:txBody>
          <a:bodyPr/>
          <a:lstStyle>
            <a:lvl1pPr algn="l">
              <a:defRPr/>
            </a:lvl1pPr>
          </a:lstStyle>
          <a:p>
            <a:pPr algn="l"/>
            <a:endParaRPr lang="en-US"/>
          </a:p>
        </p:txBody>
      </p:sp>
      <p:pic>
        <p:nvPicPr>
          <p:cNvPr id="19" name="Picture 18">
            <a:extLst>
              <a:ext uri="{FF2B5EF4-FFF2-40B4-BE49-F238E27FC236}">
                <a16:creationId xmlns:a16="http://schemas.microsoft.com/office/drawing/2014/main" id="{99659747-B2F7-3E4C-BDA1-E591D83D3F34}"/>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3582" y="6506478"/>
            <a:ext cx="609600" cy="177800"/>
          </a:xfrm>
          <a:prstGeom prst="rect">
            <a:avLst/>
          </a:prstGeom>
        </p:spPr>
      </p:pic>
    </p:spTree>
    <p:extLst>
      <p:ext uri="{BB962C8B-B14F-4D97-AF65-F5344CB8AC3E}">
        <p14:creationId xmlns:p14="http://schemas.microsoft.com/office/powerpoint/2010/main" val="40893562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4 Alt Title Slide no Wayfin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2EE46-4DFB-E24A-9BE4-15BF51E1FDBF}"/>
              </a:ext>
            </a:extLst>
          </p:cNvPr>
          <p:cNvSpPr>
            <a:spLocks noGrp="1"/>
          </p:cNvSpPr>
          <p:nvPr>
            <p:ph type="ctrTitle" hasCustomPrompt="1"/>
          </p:nvPr>
        </p:nvSpPr>
        <p:spPr>
          <a:xfrm>
            <a:off x="2514600" y="2153580"/>
            <a:ext cx="9144000" cy="1746067"/>
          </a:xfrm>
          <a:prstGeom prst="rect">
            <a:avLst/>
          </a:prstGeom>
        </p:spPr>
        <p:txBody>
          <a:bodyPr anchor="t">
            <a:noAutofit/>
          </a:bodyPr>
          <a:lstStyle>
            <a:lvl1pPr algn="l">
              <a:defRPr sz="4800" b="1" cap="none" baseline="0">
                <a:solidFill>
                  <a:srgbClr val="0A3161"/>
                </a:solidFill>
              </a:defRPr>
            </a:lvl1pPr>
          </a:lstStyle>
          <a:p>
            <a:r>
              <a:rPr lang="en-US" dirty="0"/>
              <a:t>IRS Presentation Title</a:t>
            </a:r>
            <a:br>
              <a:rPr lang="en-US" dirty="0"/>
            </a:br>
            <a:r>
              <a:rPr lang="en-US" dirty="0"/>
              <a:t>Up to Two Lines</a:t>
            </a:r>
          </a:p>
        </p:txBody>
      </p:sp>
      <p:sp>
        <p:nvSpPr>
          <p:cNvPr id="5" name="Text Placeholder 4">
            <a:extLst>
              <a:ext uri="{FF2B5EF4-FFF2-40B4-BE49-F238E27FC236}">
                <a16:creationId xmlns:a16="http://schemas.microsoft.com/office/drawing/2014/main" id="{02AC1B34-1EF2-D340-9784-8CFC27BDC165}"/>
              </a:ext>
            </a:extLst>
          </p:cNvPr>
          <p:cNvSpPr>
            <a:spLocks noGrp="1"/>
          </p:cNvSpPr>
          <p:nvPr>
            <p:ph type="body" sz="quarter" idx="12" hasCustomPrompt="1"/>
          </p:nvPr>
        </p:nvSpPr>
        <p:spPr>
          <a:xfrm>
            <a:off x="2514599" y="1611820"/>
            <a:ext cx="9144000" cy="480116"/>
          </a:xfrm>
        </p:spPr>
        <p:txBody>
          <a:bodyPr anchor="b"/>
          <a:lstStyle>
            <a:lvl1pPr>
              <a:lnSpc>
                <a:spcPts val="2700"/>
              </a:lnSpc>
              <a:spcBef>
                <a:spcPts val="0"/>
              </a:spcBef>
              <a:spcAft>
                <a:spcPts val="0"/>
              </a:spcAft>
              <a:defRPr sz="1500" b="0" i="0">
                <a:solidFill>
                  <a:srgbClr val="B31942"/>
                </a:solidFill>
              </a:defRPr>
            </a:lvl1pPr>
          </a:lstStyle>
          <a:p>
            <a:pPr lvl="0"/>
            <a:r>
              <a:rPr lang="en-US" dirty="0"/>
              <a:t>Tagline or Other Information</a:t>
            </a:r>
          </a:p>
        </p:txBody>
      </p:sp>
      <p:sp>
        <p:nvSpPr>
          <p:cNvPr id="6" name="Text Placeholder 5">
            <a:extLst>
              <a:ext uri="{FF2B5EF4-FFF2-40B4-BE49-F238E27FC236}">
                <a16:creationId xmlns:a16="http://schemas.microsoft.com/office/drawing/2014/main" id="{875D1B5E-A920-9A48-8A20-C28B0F982964}"/>
              </a:ext>
            </a:extLst>
          </p:cNvPr>
          <p:cNvSpPr>
            <a:spLocks noGrp="1"/>
          </p:cNvSpPr>
          <p:nvPr>
            <p:ph type="body" sz="quarter" idx="13" hasCustomPrompt="1"/>
          </p:nvPr>
        </p:nvSpPr>
        <p:spPr>
          <a:xfrm>
            <a:off x="2514600" y="6171922"/>
            <a:ext cx="4916229" cy="377507"/>
          </a:xfrm>
        </p:spPr>
        <p:txBody>
          <a:bodyPr/>
          <a:lstStyle>
            <a:lvl1pPr>
              <a:defRPr sz="1800" b="0">
                <a:solidFill>
                  <a:srgbClr val="B31942"/>
                </a:solidFill>
              </a:defRPr>
            </a:lvl1pPr>
          </a:lstStyle>
          <a:p>
            <a:pPr lvl="0"/>
            <a:r>
              <a:rPr lang="en-US" dirty="0"/>
              <a:t>Date</a:t>
            </a:r>
          </a:p>
        </p:txBody>
      </p:sp>
      <p:sp>
        <p:nvSpPr>
          <p:cNvPr id="4" name="Text Placeholder 3">
            <a:extLst>
              <a:ext uri="{FF2B5EF4-FFF2-40B4-BE49-F238E27FC236}">
                <a16:creationId xmlns:a16="http://schemas.microsoft.com/office/drawing/2014/main" id="{59BA9513-EB7F-48A8-9550-A45F1F3289AC}"/>
              </a:ext>
            </a:extLst>
          </p:cNvPr>
          <p:cNvSpPr>
            <a:spLocks noGrp="1"/>
          </p:cNvSpPr>
          <p:nvPr>
            <p:ph type="body" sz="quarter" idx="14"/>
          </p:nvPr>
        </p:nvSpPr>
        <p:spPr>
          <a:xfrm>
            <a:off x="998538" y="596900"/>
            <a:ext cx="5967412" cy="469900"/>
          </a:xfrm>
        </p:spPr>
        <p:txBody>
          <a:bodyPr anchor="ctr" anchorCtr="0"/>
          <a:lstStyle>
            <a:lvl1pPr>
              <a:defRPr sz="1700" b="0">
                <a:solidFill>
                  <a:srgbClr val="0A3161"/>
                </a:solidFill>
                <a:latin typeface="Arial Black" panose="020B0A04020102020204" pitchFamily="34" charset="0"/>
              </a:defRPr>
            </a:lvl1pPr>
            <a:lvl2pPr>
              <a:defRPr sz="1700" b="0">
                <a:solidFill>
                  <a:srgbClr val="0A3161"/>
                </a:solidFill>
                <a:latin typeface="Arial Black" panose="020B0A04020102020204" pitchFamily="34" charset="0"/>
              </a:defRPr>
            </a:lvl2pPr>
            <a:lvl3pPr>
              <a:defRPr sz="1700" b="0">
                <a:solidFill>
                  <a:srgbClr val="0A3161"/>
                </a:solidFill>
                <a:latin typeface="Arial Black" panose="020B0A04020102020204" pitchFamily="34" charset="0"/>
              </a:defRPr>
            </a:lvl3pPr>
            <a:lvl4pPr>
              <a:defRPr sz="1700" b="0">
                <a:solidFill>
                  <a:srgbClr val="0A3161"/>
                </a:solidFill>
                <a:latin typeface="Arial Black" panose="020B0A04020102020204" pitchFamily="34" charset="0"/>
              </a:defRPr>
            </a:lvl4pPr>
            <a:lvl5pPr>
              <a:defRPr sz="1700" b="0">
                <a:solidFill>
                  <a:srgbClr val="0A3161"/>
                </a:solidFill>
                <a:latin typeface="Arial Black" panose="020B0A04020102020204" pitchFamily="34" charset="0"/>
              </a:defRPr>
            </a:lvl5pPr>
          </a:lstStyle>
          <a:p>
            <a:pPr lvl="0"/>
            <a:r>
              <a:rPr lang="en-US"/>
              <a:t>Click to edit Master text styles</a:t>
            </a:r>
          </a:p>
        </p:txBody>
      </p:sp>
    </p:spTree>
    <p:extLst>
      <p:ext uri="{BB962C8B-B14F-4D97-AF65-F5344CB8AC3E}">
        <p14:creationId xmlns:p14="http://schemas.microsoft.com/office/powerpoint/2010/main" val="116660483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169:2B-Content-blank-half">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8842C41C-34E8-584A-9E38-7D484F8D3C71}"/>
              </a:ext>
            </a:extLst>
          </p:cNvPr>
          <p:cNvSpPr>
            <a:spLocks noGrp="1"/>
          </p:cNvSpPr>
          <p:nvPr>
            <p:ph type="sldNum" sz="quarter" idx="12"/>
          </p:nvPr>
        </p:nvSpPr>
        <p:spPr/>
        <p:txBody>
          <a:bodyPr/>
          <a:lstStyle/>
          <a:p>
            <a:fld id="{BECF63ED-5365-0347-943C-46237B9951C9}" type="slidenum">
              <a:rPr lang="en-US" smtClean="0"/>
              <a:t>‹#›</a:t>
            </a:fld>
            <a:endParaRPr lang="en-US"/>
          </a:p>
        </p:txBody>
      </p:sp>
      <p:sp>
        <p:nvSpPr>
          <p:cNvPr id="2" name="Title 1">
            <a:extLst>
              <a:ext uri="{FF2B5EF4-FFF2-40B4-BE49-F238E27FC236}">
                <a16:creationId xmlns:a16="http://schemas.microsoft.com/office/drawing/2014/main" id="{79EAD82A-7C42-3240-B76E-866CBD271C1A}"/>
              </a:ext>
            </a:extLst>
          </p:cNvPr>
          <p:cNvSpPr>
            <a:spLocks noGrp="1"/>
          </p:cNvSpPr>
          <p:nvPr>
            <p:ph type="title"/>
          </p:nvPr>
        </p:nvSpPr>
        <p:spPr>
          <a:xfrm>
            <a:off x="419100" y="380999"/>
            <a:ext cx="5486400" cy="914401"/>
          </a:xfrm>
        </p:spPr>
        <p:txBody>
          <a:bodyPr anchor="t"/>
          <a:lstStyle>
            <a:lvl1pPr>
              <a:defRPr sz="3200"/>
            </a:lvl1pPr>
          </a:lstStyle>
          <a:p>
            <a:r>
              <a:rPr lang="en-US"/>
              <a:t>Click to edit Master title style</a:t>
            </a:r>
          </a:p>
        </p:txBody>
      </p:sp>
      <p:sp>
        <p:nvSpPr>
          <p:cNvPr id="10" name="Text Placeholder 9">
            <a:extLst>
              <a:ext uri="{FF2B5EF4-FFF2-40B4-BE49-F238E27FC236}">
                <a16:creationId xmlns:a16="http://schemas.microsoft.com/office/drawing/2014/main" id="{B26D1765-314D-D44C-9CDF-CB6E7878529B}"/>
              </a:ext>
            </a:extLst>
          </p:cNvPr>
          <p:cNvSpPr>
            <a:spLocks noGrp="1"/>
          </p:cNvSpPr>
          <p:nvPr>
            <p:ph type="body" sz="quarter" idx="14"/>
          </p:nvPr>
        </p:nvSpPr>
        <p:spPr>
          <a:xfrm>
            <a:off x="419100" y="1469855"/>
            <a:ext cx="5486400" cy="1112837"/>
          </a:xfrm>
          <a:prstGeom prst="rect">
            <a:avLst/>
          </a:prstGeom>
        </p:spPr>
        <p:txBody>
          <a:bodyPr/>
          <a:lstStyle>
            <a:lvl1pPr marL="0" indent="0">
              <a:buFontTx/>
              <a:buNone/>
              <a:defRPr b="1"/>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2" name="Text Placeholder 11">
            <a:extLst>
              <a:ext uri="{FF2B5EF4-FFF2-40B4-BE49-F238E27FC236}">
                <a16:creationId xmlns:a16="http://schemas.microsoft.com/office/drawing/2014/main" id="{BF566A9E-3756-1344-8736-0BE04C434348}"/>
              </a:ext>
            </a:extLst>
          </p:cNvPr>
          <p:cNvSpPr>
            <a:spLocks noGrp="1"/>
          </p:cNvSpPr>
          <p:nvPr>
            <p:ph type="body" sz="quarter" idx="15"/>
          </p:nvPr>
        </p:nvSpPr>
        <p:spPr>
          <a:xfrm>
            <a:off x="419100" y="2726228"/>
            <a:ext cx="5486400" cy="3433272"/>
          </a:xfrm>
          <a:prstGeom prst="rect">
            <a:avLst/>
          </a:prstGeom>
        </p:spPr>
        <p:txBody>
          <a:bodyPr/>
          <a:lstStyle>
            <a:lvl3pPr>
              <a:defRPr sz="2000"/>
            </a:lvl3pPr>
            <a:lvl4pPr>
              <a:defRPr sz="18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037E905-3A2F-7A47-B6B2-2C14131A1838}"/>
              </a:ext>
            </a:extLst>
          </p:cNvPr>
          <p:cNvSpPr>
            <a:spLocks noGrp="1"/>
          </p:cNvSpPr>
          <p:nvPr>
            <p:ph type="ftr" sz="quarter" idx="11"/>
          </p:nvPr>
        </p:nvSpPr>
        <p:spPr>
          <a:xfrm>
            <a:off x="1430767" y="6413826"/>
            <a:ext cx="4474733" cy="365125"/>
          </a:xfrm>
          <a:prstGeom prst="rect">
            <a:avLst/>
          </a:prstGeom>
        </p:spPr>
        <p:txBody>
          <a:bodyPr/>
          <a:lstStyle>
            <a:lvl1pPr algn="l">
              <a:defRPr/>
            </a:lvl1pPr>
          </a:lstStyle>
          <a:p>
            <a:pPr algn="l"/>
            <a:endParaRPr lang="en-US"/>
          </a:p>
        </p:txBody>
      </p:sp>
      <p:pic>
        <p:nvPicPr>
          <p:cNvPr id="18" name="Picture 17">
            <a:extLst>
              <a:ext uri="{FF2B5EF4-FFF2-40B4-BE49-F238E27FC236}">
                <a16:creationId xmlns:a16="http://schemas.microsoft.com/office/drawing/2014/main" id="{61ABF563-A106-2941-99AA-9ACBB4A8BD1C}"/>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3582" y="6506478"/>
            <a:ext cx="609600" cy="177800"/>
          </a:xfrm>
          <a:prstGeom prst="rect">
            <a:avLst/>
          </a:prstGeom>
        </p:spPr>
      </p:pic>
    </p:spTree>
    <p:extLst>
      <p:ext uri="{BB962C8B-B14F-4D97-AF65-F5344CB8AC3E}">
        <p14:creationId xmlns:p14="http://schemas.microsoft.com/office/powerpoint/2010/main" val="3645169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169:2B_Content-Vertical-Timeline">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8842C41C-34E8-584A-9E38-7D484F8D3C71}"/>
              </a:ext>
            </a:extLst>
          </p:cNvPr>
          <p:cNvSpPr>
            <a:spLocks noGrp="1"/>
          </p:cNvSpPr>
          <p:nvPr>
            <p:ph type="sldNum" sz="quarter" idx="12"/>
          </p:nvPr>
        </p:nvSpPr>
        <p:spPr/>
        <p:txBody>
          <a:bodyPr/>
          <a:lstStyle/>
          <a:p>
            <a:fld id="{BECF63ED-5365-0347-943C-46237B9951C9}" type="slidenum">
              <a:rPr lang="en-US" smtClean="0"/>
              <a:t>‹#›</a:t>
            </a:fld>
            <a:endParaRPr lang="en-US"/>
          </a:p>
        </p:txBody>
      </p:sp>
      <p:sp>
        <p:nvSpPr>
          <p:cNvPr id="2" name="Title 1">
            <a:extLst>
              <a:ext uri="{FF2B5EF4-FFF2-40B4-BE49-F238E27FC236}">
                <a16:creationId xmlns:a16="http://schemas.microsoft.com/office/drawing/2014/main" id="{79EAD82A-7C42-3240-B76E-866CBD271C1A}"/>
              </a:ext>
            </a:extLst>
          </p:cNvPr>
          <p:cNvSpPr>
            <a:spLocks noGrp="1"/>
          </p:cNvSpPr>
          <p:nvPr>
            <p:ph type="title"/>
          </p:nvPr>
        </p:nvSpPr>
        <p:spPr>
          <a:xfrm>
            <a:off x="419100" y="409086"/>
            <a:ext cx="11330606" cy="731520"/>
          </a:xfrm>
        </p:spPr>
        <p:txBody>
          <a:bodyPr anchor="t"/>
          <a:lstStyle>
            <a:lvl1pPr>
              <a:defRPr sz="3200"/>
            </a:lvl1pPr>
          </a:lstStyle>
          <a:p>
            <a:r>
              <a:rPr lang="en-US"/>
              <a:t>Click to edit Master title style</a:t>
            </a:r>
          </a:p>
        </p:txBody>
      </p:sp>
      <p:sp>
        <p:nvSpPr>
          <p:cNvPr id="10" name="Text Placeholder 9">
            <a:extLst>
              <a:ext uri="{FF2B5EF4-FFF2-40B4-BE49-F238E27FC236}">
                <a16:creationId xmlns:a16="http://schemas.microsoft.com/office/drawing/2014/main" id="{B26D1765-314D-D44C-9CDF-CB6E7878529B}"/>
              </a:ext>
            </a:extLst>
          </p:cNvPr>
          <p:cNvSpPr>
            <a:spLocks noGrp="1"/>
          </p:cNvSpPr>
          <p:nvPr>
            <p:ph type="body" sz="quarter" idx="14"/>
          </p:nvPr>
        </p:nvSpPr>
        <p:spPr>
          <a:xfrm>
            <a:off x="419100" y="1312433"/>
            <a:ext cx="5256213" cy="605056"/>
          </a:xfrm>
          <a:prstGeom prst="rect">
            <a:avLst/>
          </a:prstGeom>
        </p:spPr>
        <p:txBody>
          <a:bodyPr/>
          <a:lstStyle>
            <a:lvl1pPr marL="0" indent="0">
              <a:buFontTx/>
              <a:buNone/>
              <a:defRPr b="1"/>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28" name="Text Placeholder 11">
            <a:extLst>
              <a:ext uri="{FF2B5EF4-FFF2-40B4-BE49-F238E27FC236}">
                <a16:creationId xmlns:a16="http://schemas.microsoft.com/office/drawing/2014/main" id="{DC3450F3-D895-D84E-A771-DB74374443A0}"/>
              </a:ext>
            </a:extLst>
          </p:cNvPr>
          <p:cNvSpPr>
            <a:spLocks noGrp="1"/>
          </p:cNvSpPr>
          <p:nvPr>
            <p:ph type="body" sz="quarter" idx="15"/>
          </p:nvPr>
        </p:nvSpPr>
        <p:spPr>
          <a:xfrm>
            <a:off x="419100" y="2129887"/>
            <a:ext cx="5256213" cy="4029613"/>
          </a:xfrm>
          <a:prstGeom prst="rect">
            <a:avLst/>
          </a:prstGeom>
        </p:spPr>
        <p:txBody>
          <a:bodyPr/>
          <a:lstStyle>
            <a:lvl1pPr>
              <a:buFontTx/>
              <a:buNone/>
              <a:defRPr b="0"/>
            </a:lvl1pPr>
            <a:lvl3pPr>
              <a:defRPr sz="2000"/>
            </a:lvl3pPr>
            <a:lvl4pPr>
              <a:defRPr sz="1800"/>
            </a:lvl4pPr>
            <a:lvl5pPr>
              <a:defRPr sz="1600"/>
            </a:lvl5pPr>
          </a:lstStyle>
          <a:p>
            <a:pPr lvl="0"/>
            <a:r>
              <a:rPr lang="en-US"/>
              <a:t>Click to edit Master text styles</a:t>
            </a:r>
          </a:p>
          <a:p>
            <a:pPr lvl="1"/>
            <a:r>
              <a:rPr lang="en-US"/>
              <a:t>Second level</a:t>
            </a:r>
          </a:p>
        </p:txBody>
      </p:sp>
      <p:sp>
        <p:nvSpPr>
          <p:cNvPr id="16" name="Text Placeholder 11">
            <a:extLst>
              <a:ext uri="{FF2B5EF4-FFF2-40B4-BE49-F238E27FC236}">
                <a16:creationId xmlns:a16="http://schemas.microsoft.com/office/drawing/2014/main" id="{8AD0C741-0B71-8646-86A6-3BD02C1D6044}"/>
              </a:ext>
            </a:extLst>
          </p:cNvPr>
          <p:cNvSpPr>
            <a:spLocks noGrp="1"/>
          </p:cNvSpPr>
          <p:nvPr>
            <p:ph type="body" sz="quarter" idx="31" hasCustomPrompt="1"/>
          </p:nvPr>
        </p:nvSpPr>
        <p:spPr>
          <a:xfrm>
            <a:off x="7569200" y="1803748"/>
            <a:ext cx="723450" cy="229851"/>
          </a:xfrm>
          <a:prstGeom prst="rect">
            <a:avLst/>
          </a:prstGeom>
        </p:spPr>
        <p:txBody>
          <a:bodyPr lIns="0" rIns="0" anchor="ctr">
            <a:noAutofit/>
          </a:bodyPr>
          <a:lstStyle>
            <a:lvl1pPr marL="0" indent="0" algn="r">
              <a:buNone/>
              <a:defRPr sz="1800" b="0" i="0">
                <a:solidFill>
                  <a:schemeClr val="tx1"/>
                </a:solidFill>
                <a:latin typeface="+mn-lt"/>
                <a:ea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2016</a:t>
            </a:r>
          </a:p>
        </p:txBody>
      </p:sp>
      <p:sp>
        <p:nvSpPr>
          <p:cNvPr id="9" name="Text Placeholder 11">
            <a:extLst>
              <a:ext uri="{FF2B5EF4-FFF2-40B4-BE49-F238E27FC236}">
                <a16:creationId xmlns:a16="http://schemas.microsoft.com/office/drawing/2014/main" id="{216A9945-1253-AF44-A6F2-A1C81096C582}"/>
              </a:ext>
            </a:extLst>
          </p:cNvPr>
          <p:cNvSpPr>
            <a:spLocks noGrp="1"/>
          </p:cNvSpPr>
          <p:nvPr>
            <p:ph type="body" sz="quarter" idx="17" hasCustomPrompt="1"/>
          </p:nvPr>
        </p:nvSpPr>
        <p:spPr>
          <a:xfrm>
            <a:off x="9094635" y="1780163"/>
            <a:ext cx="2297266"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a:t>Maecenas </a:t>
            </a:r>
            <a:r>
              <a:rPr lang="en-US" err="1"/>
              <a:t>sed</a:t>
            </a:r>
            <a:r>
              <a:rPr lang="en-US"/>
              <a:t> </a:t>
            </a:r>
            <a:r>
              <a:rPr lang="en-US" err="1"/>
              <a:t>diam</a:t>
            </a:r>
            <a:r>
              <a:rPr lang="en-US"/>
              <a:t> </a:t>
            </a:r>
            <a:r>
              <a:rPr lang="en-US" err="1"/>
              <a:t>eget</a:t>
            </a:r>
            <a:r>
              <a:rPr lang="en-US"/>
              <a:t> </a:t>
            </a:r>
            <a:r>
              <a:rPr lang="en-US" err="1"/>
              <a:t>risus</a:t>
            </a:r>
            <a:r>
              <a:rPr lang="en-US"/>
              <a:t> </a:t>
            </a:r>
            <a:r>
              <a:rPr lang="en-US" err="1"/>
              <a:t>varius</a:t>
            </a:r>
            <a:r>
              <a:rPr lang="en-US"/>
              <a:t>. </a:t>
            </a:r>
          </a:p>
        </p:txBody>
      </p:sp>
      <p:sp>
        <p:nvSpPr>
          <p:cNvPr id="15" name="Text Placeholder 11">
            <a:extLst>
              <a:ext uri="{FF2B5EF4-FFF2-40B4-BE49-F238E27FC236}">
                <a16:creationId xmlns:a16="http://schemas.microsoft.com/office/drawing/2014/main" id="{0BF29CF1-E304-C540-8545-DD22C8709B0A}"/>
              </a:ext>
            </a:extLst>
          </p:cNvPr>
          <p:cNvSpPr>
            <a:spLocks noGrp="1"/>
          </p:cNvSpPr>
          <p:nvPr>
            <p:ph type="body" sz="quarter" idx="30" hasCustomPrompt="1"/>
          </p:nvPr>
        </p:nvSpPr>
        <p:spPr>
          <a:xfrm>
            <a:off x="8738328" y="3257819"/>
            <a:ext cx="710472" cy="275858"/>
          </a:xfrm>
          <a:prstGeom prst="rect">
            <a:avLst/>
          </a:prstGeom>
        </p:spPr>
        <p:txBody>
          <a:bodyPr lIns="0" anchor="ctr">
            <a:noAutofit/>
          </a:bodyPr>
          <a:lstStyle>
            <a:lvl1pPr marL="0" indent="0">
              <a:buNone/>
              <a:defRPr sz="1800" b="0" i="0">
                <a:solidFill>
                  <a:schemeClr val="tx1"/>
                </a:solidFill>
                <a:latin typeface="Arial" panose="020B0604020202020204" pitchFamily="34" charset="0"/>
                <a:ea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2017</a:t>
            </a:r>
          </a:p>
        </p:txBody>
      </p:sp>
      <p:sp>
        <p:nvSpPr>
          <p:cNvPr id="17" name="Text Placeholder 11">
            <a:extLst>
              <a:ext uri="{FF2B5EF4-FFF2-40B4-BE49-F238E27FC236}">
                <a16:creationId xmlns:a16="http://schemas.microsoft.com/office/drawing/2014/main" id="{80618315-034D-AD42-8958-25F26E9DA6DA}"/>
              </a:ext>
            </a:extLst>
          </p:cNvPr>
          <p:cNvSpPr>
            <a:spLocks noGrp="1"/>
          </p:cNvSpPr>
          <p:nvPr>
            <p:ph type="body" sz="quarter" idx="35" hasCustomPrompt="1"/>
          </p:nvPr>
        </p:nvSpPr>
        <p:spPr>
          <a:xfrm>
            <a:off x="6172200" y="3203490"/>
            <a:ext cx="1714927" cy="731520"/>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a:t>Maecenas </a:t>
            </a:r>
            <a:r>
              <a:rPr lang="en-US" err="1"/>
              <a:t>sed</a:t>
            </a:r>
            <a:r>
              <a:rPr lang="en-US"/>
              <a:t> </a:t>
            </a:r>
            <a:r>
              <a:rPr lang="en-US" err="1"/>
              <a:t>diam</a:t>
            </a:r>
            <a:r>
              <a:rPr lang="en-US"/>
              <a:t> </a:t>
            </a:r>
            <a:r>
              <a:rPr lang="en-US" err="1"/>
              <a:t>eget</a:t>
            </a:r>
            <a:r>
              <a:rPr lang="en-US"/>
              <a:t> </a:t>
            </a:r>
            <a:r>
              <a:rPr lang="en-US" err="1"/>
              <a:t>risus</a:t>
            </a:r>
            <a:r>
              <a:rPr lang="en-US"/>
              <a:t>.</a:t>
            </a:r>
          </a:p>
        </p:txBody>
      </p:sp>
      <p:sp>
        <p:nvSpPr>
          <p:cNvPr id="21" name="Text Placeholder 11">
            <a:extLst>
              <a:ext uri="{FF2B5EF4-FFF2-40B4-BE49-F238E27FC236}">
                <a16:creationId xmlns:a16="http://schemas.microsoft.com/office/drawing/2014/main" id="{B724B64B-F009-A641-AE83-E5BA1F276095}"/>
              </a:ext>
            </a:extLst>
          </p:cNvPr>
          <p:cNvSpPr>
            <a:spLocks noGrp="1"/>
          </p:cNvSpPr>
          <p:nvPr>
            <p:ph type="body" sz="quarter" idx="43" hasCustomPrompt="1"/>
          </p:nvPr>
        </p:nvSpPr>
        <p:spPr>
          <a:xfrm>
            <a:off x="7569200" y="4428942"/>
            <a:ext cx="723450" cy="212222"/>
          </a:xfrm>
          <a:prstGeom prst="rect">
            <a:avLst/>
          </a:prstGeom>
        </p:spPr>
        <p:txBody>
          <a:bodyPr lIns="0" rIns="0" anchor="ctr">
            <a:noAutofit/>
          </a:bodyPr>
          <a:lstStyle>
            <a:lvl1pPr marL="0" indent="0" algn="r">
              <a:buNone/>
              <a:defRPr sz="1800" b="0" i="0">
                <a:solidFill>
                  <a:schemeClr val="tx1"/>
                </a:solidFill>
                <a:latin typeface="Arial" panose="020B0604020202020204" pitchFamily="34" charset="0"/>
                <a:ea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2018</a:t>
            </a:r>
          </a:p>
        </p:txBody>
      </p:sp>
      <p:sp>
        <p:nvSpPr>
          <p:cNvPr id="22" name="Text Placeholder 11">
            <a:extLst>
              <a:ext uri="{FF2B5EF4-FFF2-40B4-BE49-F238E27FC236}">
                <a16:creationId xmlns:a16="http://schemas.microsoft.com/office/drawing/2014/main" id="{3ECAFD27-E0FF-5F45-B679-3AF710C26357}"/>
              </a:ext>
            </a:extLst>
          </p:cNvPr>
          <p:cNvSpPr>
            <a:spLocks noGrp="1"/>
          </p:cNvSpPr>
          <p:nvPr>
            <p:ph type="body" sz="quarter" idx="44" hasCustomPrompt="1"/>
          </p:nvPr>
        </p:nvSpPr>
        <p:spPr>
          <a:xfrm>
            <a:off x="9094634" y="4422905"/>
            <a:ext cx="2268913"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a:t>Maecenas </a:t>
            </a:r>
            <a:r>
              <a:rPr lang="en-US" err="1"/>
              <a:t>sed</a:t>
            </a:r>
            <a:r>
              <a:rPr lang="en-US"/>
              <a:t> </a:t>
            </a:r>
            <a:r>
              <a:rPr lang="en-US" err="1"/>
              <a:t>diam</a:t>
            </a:r>
            <a:r>
              <a:rPr lang="en-US"/>
              <a:t> </a:t>
            </a:r>
            <a:r>
              <a:rPr lang="en-US" err="1"/>
              <a:t>eget</a:t>
            </a:r>
            <a:r>
              <a:rPr lang="en-US"/>
              <a:t> </a:t>
            </a:r>
            <a:r>
              <a:rPr lang="en-US" err="1"/>
              <a:t>risus</a:t>
            </a:r>
            <a:r>
              <a:rPr lang="en-US"/>
              <a:t> </a:t>
            </a:r>
            <a:r>
              <a:rPr lang="en-US" err="1"/>
              <a:t>varius</a:t>
            </a:r>
            <a:r>
              <a:rPr lang="en-US"/>
              <a:t>. </a:t>
            </a:r>
          </a:p>
        </p:txBody>
      </p:sp>
      <p:sp>
        <p:nvSpPr>
          <p:cNvPr id="23" name="Text Placeholder 11">
            <a:extLst>
              <a:ext uri="{FF2B5EF4-FFF2-40B4-BE49-F238E27FC236}">
                <a16:creationId xmlns:a16="http://schemas.microsoft.com/office/drawing/2014/main" id="{53A899CC-FFE0-BB41-BBB5-47FF39191027}"/>
              </a:ext>
            </a:extLst>
          </p:cNvPr>
          <p:cNvSpPr>
            <a:spLocks noGrp="1"/>
          </p:cNvSpPr>
          <p:nvPr>
            <p:ph type="body" sz="quarter" idx="45" hasCustomPrompt="1"/>
          </p:nvPr>
        </p:nvSpPr>
        <p:spPr>
          <a:xfrm>
            <a:off x="8738328" y="5291009"/>
            <a:ext cx="710472" cy="221230"/>
          </a:xfrm>
          <a:prstGeom prst="rect">
            <a:avLst/>
          </a:prstGeom>
        </p:spPr>
        <p:txBody>
          <a:bodyPr lIns="0" anchor="ctr">
            <a:noAutofit/>
          </a:bodyPr>
          <a:lstStyle>
            <a:lvl1pPr marL="0" indent="0">
              <a:buNone/>
              <a:defRPr sz="1800" b="0" i="0">
                <a:solidFill>
                  <a:schemeClr val="tx1"/>
                </a:solidFill>
                <a:latin typeface="Arial" panose="020B0604020202020204" pitchFamily="34" charset="0"/>
                <a:ea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2019</a:t>
            </a:r>
          </a:p>
        </p:txBody>
      </p:sp>
      <p:sp>
        <p:nvSpPr>
          <p:cNvPr id="11" name="Text Placeholder 11">
            <a:extLst>
              <a:ext uri="{FF2B5EF4-FFF2-40B4-BE49-F238E27FC236}">
                <a16:creationId xmlns:a16="http://schemas.microsoft.com/office/drawing/2014/main" id="{B7AF339E-A1B6-C242-AEEC-F62553FE839E}"/>
              </a:ext>
            </a:extLst>
          </p:cNvPr>
          <p:cNvSpPr>
            <a:spLocks noGrp="1"/>
          </p:cNvSpPr>
          <p:nvPr>
            <p:ph type="body" sz="quarter" idx="18" hasCustomPrompt="1"/>
          </p:nvPr>
        </p:nvSpPr>
        <p:spPr>
          <a:xfrm>
            <a:off x="6172200" y="5245538"/>
            <a:ext cx="1714927" cy="762068"/>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a:t>Maecenas </a:t>
            </a:r>
            <a:r>
              <a:rPr lang="en-US" err="1"/>
              <a:t>sed</a:t>
            </a:r>
            <a:r>
              <a:rPr lang="en-US"/>
              <a:t> </a:t>
            </a:r>
            <a:r>
              <a:rPr lang="en-US" err="1"/>
              <a:t>diam</a:t>
            </a:r>
            <a:r>
              <a:rPr lang="en-US"/>
              <a:t> </a:t>
            </a:r>
            <a:r>
              <a:rPr lang="en-US" err="1"/>
              <a:t>eget</a:t>
            </a:r>
            <a:r>
              <a:rPr lang="en-US"/>
              <a:t> </a:t>
            </a:r>
            <a:r>
              <a:rPr lang="en-US" err="1"/>
              <a:t>risus</a:t>
            </a:r>
            <a:r>
              <a:rPr lang="en-US"/>
              <a:t>.</a:t>
            </a:r>
          </a:p>
        </p:txBody>
      </p:sp>
      <p:cxnSp>
        <p:nvCxnSpPr>
          <p:cNvPr id="13" name="Straight Connector 12">
            <a:extLst>
              <a:ext uri="{FF2B5EF4-FFF2-40B4-BE49-F238E27FC236}">
                <a16:creationId xmlns:a16="http://schemas.microsoft.com/office/drawing/2014/main" id="{91C6D03B-D4DC-804A-B481-352B0A84F629}"/>
              </a:ext>
              <a:ext uri="{C183D7F6-B498-43B3-948B-1728B52AA6E4}">
                <adec:decorative xmlns:adec="http://schemas.microsoft.com/office/drawing/2017/decorative" val="1"/>
              </a:ext>
            </a:extLst>
          </p:cNvPr>
          <p:cNvCxnSpPr/>
          <p:nvPr/>
        </p:nvCxnSpPr>
        <p:spPr>
          <a:xfrm flipH="1">
            <a:off x="8500772" y="1334807"/>
            <a:ext cx="15740" cy="466344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4" name="Content Placeholder 12">
            <a:extLst>
              <a:ext uri="{FF2B5EF4-FFF2-40B4-BE49-F238E27FC236}">
                <a16:creationId xmlns:a16="http://schemas.microsoft.com/office/drawing/2014/main" id="{9033D03A-B060-DE4C-A415-6803C8C06EC8}"/>
              </a:ext>
              <a:ext uri="{C183D7F6-B498-43B3-948B-1728B52AA6E4}">
                <adec:decorative xmlns:adec="http://schemas.microsoft.com/office/drawing/2017/decorative" val="1"/>
              </a:ext>
            </a:extLst>
          </p:cNvPr>
          <p:cNvSpPr>
            <a:spLocks noGrp="1"/>
          </p:cNvSpPr>
          <p:nvPr>
            <p:ph sz="quarter" idx="23"/>
          </p:nvPr>
        </p:nvSpPr>
        <p:spPr>
          <a:xfrm>
            <a:off x="8487858" y="1907761"/>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18" name="Content Placeholder 12">
            <a:extLst>
              <a:ext uri="{FF2B5EF4-FFF2-40B4-BE49-F238E27FC236}">
                <a16:creationId xmlns:a16="http://schemas.microsoft.com/office/drawing/2014/main" id="{4CBED77F-7C2C-A34E-9E7E-E5FB584B72D3}"/>
              </a:ext>
              <a:ext uri="{C183D7F6-B498-43B3-948B-1728B52AA6E4}">
                <adec:decorative xmlns:adec="http://schemas.microsoft.com/office/drawing/2017/decorative" val="1"/>
              </a:ext>
            </a:extLst>
          </p:cNvPr>
          <p:cNvSpPr>
            <a:spLocks noGrp="1"/>
          </p:cNvSpPr>
          <p:nvPr>
            <p:ph sz="quarter" idx="36"/>
          </p:nvPr>
        </p:nvSpPr>
        <p:spPr>
          <a:xfrm>
            <a:off x="7986918" y="5402375"/>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19" name="Content Placeholder 12">
            <a:extLst>
              <a:ext uri="{FF2B5EF4-FFF2-40B4-BE49-F238E27FC236}">
                <a16:creationId xmlns:a16="http://schemas.microsoft.com/office/drawing/2014/main" id="{5071E345-32EA-CE4B-9CB7-C93B698D19CF}"/>
              </a:ext>
              <a:ext uri="{C183D7F6-B498-43B3-948B-1728B52AA6E4}">
                <adec:decorative xmlns:adec="http://schemas.microsoft.com/office/drawing/2017/decorative" val="1"/>
              </a:ext>
            </a:extLst>
          </p:cNvPr>
          <p:cNvSpPr>
            <a:spLocks noGrp="1"/>
          </p:cNvSpPr>
          <p:nvPr>
            <p:ph sz="quarter" idx="38"/>
          </p:nvPr>
        </p:nvSpPr>
        <p:spPr>
          <a:xfrm>
            <a:off x="7986918" y="3346405"/>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0" name="Content Placeholder 12">
            <a:extLst>
              <a:ext uri="{FF2B5EF4-FFF2-40B4-BE49-F238E27FC236}">
                <a16:creationId xmlns:a16="http://schemas.microsoft.com/office/drawing/2014/main" id="{5122D9DB-E36F-F54C-8558-005493C74C5D}"/>
              </a:ext>
              <a:ext uri="{C183D7F6-B498-43B3-948B-1728B52AA6E4}">
                <adec:decorative xmlns:adec="http://schemas.microsoft.com/office/drawing/2017/decorative" val="1"/>
              </a:ext>
            </a:extLst>
          </p:cNvPr>
          <p:cNvSpPr>
            <a:spLocks noGrp="1"/>
          </p:cNvSpPr>
          <p:nvPr>
            <p:ph sz="quarter" idx="40"/>
          </p:nvPr>
        </p:nvSpPr>
        <p:spPr>
          <a:xfrm>
            <a:off x="8487858" y="4545414"/>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4" name="Oval 23">
            <a:extLst>
              <a:ext uri="{FF2B5EF4-FFF2-40B4-BE49-F238E27FC236}">
                <a16:creationId xmlns:a16="http://schemas.microsoft.com/office/drawing/2014/main" id="{4495FB50-ED60-314A-80A9-1C71FE15A0F7}"/>
              </a:ext>
              <a:ext uri="{C183D7F6-B498-43B3-948B-1728B52AA6E4}">
                <adec:decorative xmlns:adec="http://schemas.microsoft.com/office/drawing/2017/decorative" val="1"/>
              </a:ext>
            </a:extLst>
          </p:cNvPr>
          <p:cNvSpPr/>
          <p:nvPr/>
        </p:nvSpPr>
        <p:spPr>
          <a:xfrm>
            <a:off x="8403336" y="1828800"/>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2976486-0697-9E4B-BB26-22C04AD8CD4A}"/>
              </a:ext>
              <a:ext uri="{C183D7F6-B498-43B3-948B-1728B52AA6E4}">
                <adec:decorative xmlns:adec="http://schemas.microsoft.com/office/drawing/2017/decorative" val="1"/>
              </a:ext>
            </a:extLst>
          </p:cNvPr>
          <p:cNvSpPr/>
          <p:nvPr/>
        </p:nvSpPr>
        <p:spPr>
          <a:xfrm>
            <a:off x="8403336" y="3239295"/>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110B5502-F77E-5C4C-9747-06A18D542FEA}"/>
              </a:ext>
              <a:ext uri="{C183D7F6-B498-43B3-948B-1728B52AA6E4}">
                <adec:decorative xmlns:adec="http://schemas.microsoft.com/office/drawing/2017/decorative" val="1"/>
              </a:ext>
            </a:extLst>
          </p:cNvPr>
          <p:cNvSpPr/>
          <p:nvPr/>
        </p:nvSpPr>
        <p:spPr>
          <a:xfrm>
            <a:off x="8390658" y="444518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095D559-7174-EF4C-AB09-5A626E09B329}"/>
              </a:ext>
              <a:ext uri="{C183D7F6-B498-43B3-948B-1728B52AA6E4}">
                <adec:decorative xmlns:adec="http://schemas.microsoft.com/office/drawing/2017/decorative" val="1"/>
              </a:ext>
            </a:extLst>
          </p:cNvPr>
          <p:cNvSpPr/>
          <p:nvPr/>
        </p:nvSpPr>
        <p:spPr>
          <a:xfrm>
            <a:off x="8390636" y="530091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ooter Placeholder 4">
            <a:extLst>
              <a:ext uri="{FF2B5EF4-FFF2-40B4-BE49-F238E27FC236}">
                <a16:creationId xmlns:a16="http://schemas.microsoft.com/office/drawing/2014/main" id="{AA167B85-83DB-B243-8DD4-89388138663F}"/>
              </a:ext>
            </a:extLst>
          </p:cNvPr>
          <p:cNvSpPr>
            <a:spLocks noGrp="1"/>
          </p:cNvSpPr>
          <p:nvPr>
            <p:ph type="ftr" sz="quarter" idx="3"/>
          </p:nvPr>
        </p:nvSpPr>
        <p:spPr>
          <a:xfrm>
            <a:off x="1691640" y="6492240"/>
            <a:ext cx="8817264" cy="182880"/>
          </a:xfrm>
          <a:prstGeom prst="rect">
            <a:avLst/>
          </a:prstGeom>
        </p:spPr>
        <p:txBody>
          <a:bodyPr vert="horz" lIns="0" tIns="0" rIns="0" bIns="0" rtlCol="0" anchor="ctr">
            <a:spAutoFit/>
          </a:bodyPr>
          <a:lstStyle>
            <a:lvl1pPr algn="ctr">
              <a:defRPr sz="800" cap="all" baseline="0">
                <a:solidFill>
                  <a:schemeClr val="tx1"/>
                </a:solidFill>
              </a:defRPr>
            </a:lvl1pPr>
          </a:lstStyle>
          <a:p>
            <a:endParaRPr lang="en-US"/>
          </a:p>
        </p:txBody>
      </p:sp>
      <p:pic>
        <p:nvPicPr>
          <p:cNvPr id="37" name="Picture 36">
            <a:extLst>
              <a:ext uri="{FF2B5EF4-FFF2-40B4-BE49-F238E27FC236}">
                <a16:creationId xmlns:a16="http://schemas.microsoft.com/office/drawing/2014/main" id="{9D7B5582-28F6-BF4A-8C11-69C60A8EBD5D}"/>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3582" y="6506478"/>
            <a:ext cx="609600" cy="177800"/>
          </a:xfrm>
          <a:prstGeom prst="rect">
            <a:avLst/>
          </a:prstGeom>
        </p:spPr>
      </p:pic>
    </p:spTree>
    <p:extLst>
      <p:ext uri="{BB962C8B-B14F-4D97-AF65-F5344CB8AC3E}">
        <p14:creationId xmlns:p14="http://schemas.microsoft.com/office/powerpoint/2010/main" val="107490141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169:2B_Timeline-Horizontal">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6B688AD-A397-E941-BE24-A56C3769EC68}"/>
              </a:ext>
            </a:extLst>
          </p:cNvPr>
          <p:cNvSpPr>
            <a:spLocks noGrp="1"/>
          </p:cNvSpPr>
          <p:nvPr>
            <p:ph type="sldNum" sz="quarter" idx="11"/>
          </p:nvPr>
        </p:nvSpPr>
        <p:spPr/>
        <p:txBody>
          <a:bodyPr/>
          <a:lstStyle/>
          <a:p>
            <a:fld id="{BECF63ED-5365-0347-943C-46237B9951C9}" type="slidenum">
              <a:rPr lang="en-US" smtClean="0"/>
              <a:pPr/>
              <a:t>‹#›</a:t>
            </a:fld>
            <a:endParaRPr lang="en-US"/>
          </a:p>
        </p:txBody>
      </p:sp>
      <p:sp>
        <p:nvSpPr>
          <p:cNvPr id="2" name="Title 1">
            <a:extLst>
              <a:ext uri="{FF2B5EF4-FFF2-40B4-BE49-F238E27FC236}">
                <a16:creationId xmlns:a16="http://schemas.microsoft.com/office/drawing/2014/main" id="{0DA1248C-7835-6B42-A738-F68F2B712FBF}"/>
              </a:ext>
            </a:extLst>
          </p:cNvPr>
          <p:cNvSpPr>
            <a:spLocks noGrp="1"/>
          </p:cNvSpPr>
          <p:nvPr>
            <p:ph type="title"/>
          </p:nvPr>
        </p:nvSpPr>
        <p:spPr/>
        <p:txBody>
          <a:bodyPr/>
          <a:lstStyle/>
          <a:p>
            <a:r>
              <a:rPr lang="en-US"/>
              <a:t>Click to edit Master title style</a:t>
            </a:r>
          </a:p>
        </p:txBody>
      </p:sp>
      <p:cxnSp>
        <p:nvCxnSpPr>
          <p:cNvPr id="5" name="Straight Connector 4">
            <a:extLst>
              <a:ext uri="{FF2B5EF4-FFF2-40B4-BE49-F238E27FC236}">
                <a16:creationId xmlns:a16="http://schemas.microsoft.com/office/drawing/2014/main" id="{64E5A6FA-A8AB-3142-97AC-D6CFD989F409}"/>
              </a:ext>
              <a:ext uri="{C183D7F6-B498-43B3-948B-1728B52AA6E4}">
                <adec:decorative xmlns:adec="http://schemas.microsoft.com/office/drawing/2017/decorative" val="1"/>
              </a:ext>
            </a:extLst>
          </p:cNvPr>
          <p:cNvCxnSpPr/>
          <p:nvPr/>
        </p:nvCxnSpPr>
        <p:spPr>
          <a:xfrm>
            <a:off x="-51955" y="3580648"/>
            <a:ext cx="12297875"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Text Placeholder 11">
            <a:extLst>
              <a:ext uri="{FF2B5EF4-FFF2-40B4-BE49-F238E27FC236}">
                <a16:creationId xmlns:a16="http://schemas.microsoft.com/office/drawing/2014/main" id="{92ADF57F-1208-044C-B19D-B266338645D3}"/>
              </a:ext>
            </a:extLst>
          </p:cNvPr>
          <p:cNvSpPr>
            <a:spLocks noGrp="1"/>
          </p:cNvSpPr>
          <p:nvPr>
            <p:ph type="body" sz="quarter" idx="29" hasCustomPrompt="1"/>
          </p:nvPr>
        </p:nvSpPr>
        <p:spPr>
          <a:xfrm>
            <a:off x="932867" y="3706344"/>
            <a:ext cx="787056" cy="239981"/>
          </a:xfrm>
          <a:prstGeom prst="rect">
            <a:avLst/>
          </a:prstGeom>
        </p:spPr>
        <p:txBody>
          <a:bodyPr lIns="0" anchor="ctr">
            <a:noAutofit/>
          </a:bodyPr>
          <a:lstStyle>
            <a:lvl1pPr marL="0" indent="0">
              <a:buNone/>
              <a:defRPr sz="20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2019</a:t>
            </a:r>
          </a:p>
        </p:txBody>
      </p:sp>
      <p:sp>
        <p:nvSpPr>
          <p:cNvPr id="12" name="Picture Placeholder 8">
            <a:extLst>
              <a:ext uri="{FF2B5EF4-FFF2-40B4-BE49-F238E27FC236}">
                <a16:creationId xmlns:a16="http://schemas.microsoft.com/office/drawing/2014/main" id="{613703FA-2A85-034F-8C26-851171AF1D6B}"/>
              </a:ext>
            </a:extLst>
          </p:cNvPr>
          <p:cNvSpPr>
            <a:spLocks noGrp="1"/>
          </p:cNvSpPr>
          <p:nvPr>
            <p:ph type="pic" sz="quarter" idx="13" hasCustomPrompt="1"/>
          </p:nvPr>
        </p:nvSpPr>
        <p:spPr>
          <a:xfrm>
            <a:off x="473157" y="1327170"/>
            <a:ext cx="3672840" cy="1919124"/>
          </a:xfrm>
          <a:prstGeom prst="rect">
            <a:avLst/>
          </a:prstGeom>
          <a:solidFill>
            <a:schemeClr val="bg1">
              <a:lumMod val="90000"/>
              <a:lumOff val="10000"/>
            </a:schemeClr>
          </a:solidFill>
        </p:spPr>
        <p:txBody>
          <a:bodyPr tIns="91440" anchor="t">
            <a:normAutofit/>
          </a:bodyPr>
          <a:lstStyle>
            <a:lvl1pPr marL="0" indent="0" algn="ctr">
              <a:buNone/>
              <a:defRPr sz="1400" b="0" i="0" cap="none">
                <a:solidFill>
                  <a:schemeClr val="tx2"/>
                </a:solidFill>
                <a:latin typeface="Arial Regular" charset="0"/>
                <a:ea typeface="Arial Regular" charset="0"/>
                <a:cs typeface="Arial Regular" charset="0"/>
              </a:defRPr>
            </a:lvl1pPr>
          </a:lstStyle>
          <a:p>
            <a:r>
              <a:rPr lang="en-US"/>
              <a:t>Drag photo to placeholder or click on icon to place photo from file.</a:t>
            </a:r>
          </a:p>
        </p:txBody>
      </p:sp>
      <p:sp>
        <p:nvSpPr>
          <p:cNvPr id="8" name="Text Placeholder 11">
            <a:extLst>
              <a:ext uri="{FF2B5EF4-FFF2-40B4-BE49-F238E27FC236}">
                <a16:creationId xmlns:a16="http://schemas.microsoft.com/office/drawing/2014/main" id="{A9098E85-ED64-264B-8931-0D0142B0B504}"/>
              </a:ext>
            </a:extLst>
          </p:cNvPr>
          <p:cNvSpPr>
            <a:spLocks noGrp="1"/>
          </p:cNvSpPr>
          <p:nvPr>
            <p:ph type="body" sz="quarter" idx="18" hasCustomPrompt="1"/>
          </p:nvPr>
        </p:nvSpPr>
        <p:spPr>
          <a:xfrm>
            <a:off x="2883148" y="5131124"/>
            <a:ext cx="3502393" cy="1008767"/>
          </a:xfrm>
          <a:prstGeom prst="rect">
            <a:avLst/>
          </a:prstGeom>
        </p:spPr>
        <p:txBody>
          <a:bodyPr l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a:t>Arial 18 pt. </a:t>
            </a:r>
            <a:r>
              <a:rPr lang="en-US" err="1"/>
              <a:t>maecenas</a:t>
            </a:r>
            <a:r>
              <a:rPr lang="en-US"/>
              <a:t> </a:t>
            </a:r>
            <a:r>
              <a:rPr lang="en-US" err="1"/>
              <a:t>sed</a:t>
            </a:r>
            <a:r>
              <a:rPr lang="en-US"/>
              <a:t> </a:t>
            </a:r>
            <a:r>
              <a:rPr lang="en-US" err="1"/>
              <a:t>diam</a:t>
            </a:r>
            <a:r>
              <a:rPr lang="en-US"/>
              <a:t> </a:t>
            </a:r>
            <a:r>
              <a:rPr lang="en-US" err="1"/>
              <a:t>eget</a:t>
            </a:r>
            <a:r>
              <a:rPr lang="en-US"/>
              <a:t> </a:t>
            </a:r>
            <a:r>
              <a:rPr lang="en-US" err="1"/>
              <a:t>risus</a:t>
            </a:r>
            <a:r>
              <a:rPr lang="en-US"/>
              <a:t> </a:t>
            </a:r>
            <a:r>
              <a:rPr lang="en-US" err="1"/>
              <a:t>varius</a:t>
            </a:r>
            <a:r>
              <a:rPr lang="en-US"/>
              <a:t> </a:t>
            </a:r>
            <a:r>
              <a:rPr lang="en-US" err="1"/>
              <a:t>blandit</a:t>
            </a:r>
            <a:r>
              <a:rPr lang="en-US"/>
              <a:t> sit </a:t>
            </a:r>
            <a:r>
              <a:rPr lang="en-US" err="1"/>
              <a:t>amet</a:t>
            </a:r>
            <a:r>
              <a:rPr lang="en-US"/>
              <a:t> non magna. </a:t>
            </a:r>
            <a:r>
              <a:rPr lang="en-US" err="1"/>
              <a:t>Duis</a:t>
            </a:r>
            <a:r>
              <a:rPr lang="en-US"/>
              <a:t> </a:t>
            </a:r>
            <a:r>
              <a:rPr lang="en-US" err="1"/>
              <a:t>mollis</a:t>
            </a:r>
            <a:r>
              <a:rPr lang="en-US"/>
              <a:t>, </a:t>
            </a:r>
            <a:r>
              <a:rPr lang="en-US" err="1"/>
              <a:t>est</a:t>
            </a:r>
            <a:r>
              <a:rPr lang="en-US"/>
              <a:t> non </a:t>
            </a:r>
            <a:r>
              <a:rPr lang="en-US" err="1"/>
              <a:t>commodo</a:t>
            </a:r>
            <a:r>
              <a:rPr lang="en-US"/>
              <a:t> </a:t>
            </a:r>
            <a:r>
              <a:rPr lang="en-US" err="1"/>
              <a:t>luctus</a:t>
            </a:r>
            <a:r>
              <a:rPr lang="en-US"/>
              <a:t>, nisi </a:t>
            </a:r>
            <a:r>
              <a:rPr lang="en-US" err="1"/>
              <a:t>erat</a:t>
            </a:r>
            <a:r>
              <a:rPr lang="en-US"/>
              <a:t>.</a:t>
            </a:r>
          </a:p>
        </p:txBody>
      </p:sp>
      <p:sp>
        <p:nvSpPr>
          <p:cNvPr id="6" name="Text Placeholder 11">
            <a:extLst>
              <a:ext uri="{FF2B5EF4-FFF2-40B4-BE49-F238E27FC236}">
                <a16:creationId xmlns:a16="http://schemas.microsoft.com/office/drawing/2014/main" id="{651AAE91-4722-A040-8BDA-0984681D447C}"/>
              </a:ext>
            </a:extLst>
          </p:cNvPr>
          <p:cNvSpPr>
            <a:spLocks noGrp="1"/>
          </p:cNvSpPr>
          <p:nvPr>
            <p:ph type="body" sz="quarter" idx="16" hasCustomPrompt="1"/>
          </p:nvPr>
        </p:nvSpPr>
        <p:spPr>
          <a:xfrm>
            <a:off x="4924539" y="1340818"/>
            <a:ext cx="3502393" cy="832731"/>
          </a:xfrm>
          <a:prstGeom prst="rect">
            <a:avLst/>
          </a:prstGeom>
        </p:spPr>
        <p:txBody>
          <a:bodyPr l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a:t>Arial 18 pt. </a:t>
            </a:r>
            <a:r>
              <a:rPr lang="en-US" err="1"/>
              <a:t>maecenas</a:t>
            </a:r>
            <a:r>
              <a:rPr lang="en-US"/>
              <a:t> </a:t>
            </a:r>
            <a:r>
              <a:rPr lang="en-US" err="1"/>
              <a:t>sed</a:t>
            </a:r>
            <a:r>
              <a:rPr lang="en-US"/>
              <a:t> </a:t>
            </a:r>
            <a:r>
              <a:rPr lang="en-US" err="1"/>
              <a:t>diam</a:t>
            </a:r>
            <a:r>
              <a:rPr lang="en-US"/>
              <a:t> </a:t>
            </a:r>
            <a:r>
              <a:rPr lang="en-US" err="1"/>
              <a:t>eget</a:t>
            </a:r>
            <a:r>
              <a:rPr lang="en-US"/>
              <a:t> </a:t>
            </a:r>
            <a:r>
              <a:rPr lang="en-US" err="1"/>
              <a:t>risus</a:t>
            </a:r>
            <a:r>
              <a:rPr lang="en-US"/>
              <a:t> </a:t>
            </a:r>
            <a:r>
              <a:rPr lang="en-US" err="1"/>
              <a:t>varius</a:t>
            </a:r>
            <a:r>
              <a:rPr lang="en-US"/>
              <a:t> </a:t>
            </a:r>
            <a:r>
              <a:rPr lang="en-US" err="1"/>
              <a:t>blandit</a:t>
            </a:r>
            <a:r>
              <a:rPr lang="en-US"/>
              <a:t> sit </a:t>
            </a:r>
            <a:r>
              <a:rPr lang="en-US" err="1"/>
              <a:t>amet</a:t>
            </a:r>
            <a:r>
              <a:rPr lang="en-US"/>
              <a:t> non magna. </a:t>
            </a:r>
            <a:r>
              <a:rPr lang="en-US" err="1"/>
              <a:t>Duis</a:t>
            </a:r>
            <a:r>
              <a:rPr lang="en-US"/>
              <a:t> </a:t>
            </a:r>
            <a:r>
              <a:rPr lang="en-US" err="1"/>
              <a:t>mollis</a:t>
            </a:r>
            <a:r>
              <a:rPr lang="en-US"/>
              <a:t>, </a:t>
            </a:r>
            <a:r>
              <a:rPr lang="en-US" err="1"/>
              <a:t>est</a:t>
            </a:r>
            <a:r>
              <a:rPr lang="en-US"/>
              <a:t> non.</a:t>
            </a:r>
          </a:p>
        </p:txBody>
      </p:sp>
      <p:sp>
        <p:nvSpPr>
          <p:cNvPr id="15" name="Text Placeholder 11">
            <a:extLst>
              <a:ext uri="{FF2B5EF4-FFF2-40B4-BE49-F238E27FC236}">
                <a16:creationId xmlns:a16="http://schemas.microsoft.com/office/drawing/2014/main" id="{0F791A76-5B42-964B-AB28-1AC62FFAAE25}"/>
              </a:ext>
            </a:extLst>
          </p:cNvPr>
          <p:cNvSpPr>
            <a:spLocks noGrp="1"/>
          </p:cNvSpPr>
          <p:nvPr>
            <p:ph type="body" sz="quarter" idx="47" hasCustomPrompt="1"/>
          </p:nvPr>
        </p:nvSpPr>
        <p:spPr>
          <a:xfrm>
            <a:off x="5371994" y="4140630"/>
            <a:ext cx="2063127" cy="542494"/>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a:t>Secondary timeline event.</a:t>
            </a:r>
          </a:p>
        </p:txBody>
      </p:sp>
      <p:sp>
        <p:nvSpPr>
          <p:cNvPr id="11" name="Text Placeholder 11">
            <a:extLst>
              <a:ext uri="{FF2B5EF4-FFF2-40B4-BE49-F238E27FC236}">
                <a16:creationId xmlns:a16="http://schemas.microsoft.com/office/drawing/2014/main" id="{9D298AB1-BBC7-3944-815D-5D59C8AB02A2}"/>
              </a:ext>
            </a:extLst>
          </p:cNvPr>
          <p:cNvSpPr>
            <a:spLocks noGrp="1"/>
          </p:cNvSpPr>
          <p:nvPr>
            <p:ph type="body" sz="quarter" idx="30" hasCustomPrompt="1"/>
          </p:nvPr>
        </p:nvSpPr>
        <p:spPr>
          <a:xfrm>
            <a:off x="6985343" y="3721509"/>
            <a:ext cx="1035470" cy="295904"/>
          </a:xfrm>
          <a:prstGeom prst="rect">
            <a:avLst/>
          </a:prstGeom>
        </p:spPr>
        <p:txBody>
          <a:bodyPr lIns="0" anchor="ctr">
            <a:noAutofit/>
          </a:bodyPr>
          <a:lstStyle>
            <a:lvl1pPr marL="0" indent="0">
              <a:buNone/>
              <a:defRPr sz="20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2020</a:t>
            </a:r>
          </a:p>
        </p:txBody>
      </p:sp>
      <p:sp>
        <p:nvSpPr>
          <p:cNvPr id="14" name="Picture Placeholder 8">
            <a:extLst>
              <a:ext uri="{FF2B5EF4-FFF2-40B4-BE49-F238E27FC236}">
                <a16:creationId xmlns:a16="http://schemas.microsoft.com/office/drawing/2014/main" id="{6B74574A-7476-B746-BA18-CCEF19CC6E17}"/>
              </a:ext>
            </a:extLst>
          </p:cNvPr>
          <p:cNvSpPr>
            <a:spLocks noGrp="1"/>
          </p:cNvSpPr>
          <p:nvPr>
            <p:ph type="pic" sz="quarter" idx="32" hasCustomPrompt="1"/>
          </p:nvPr>
        </p:nvSpPr>
        <p:spPr>
          <a:xfrm>
            <a:off x="6849773" y="2317488"/>
            <a:ext cx="1189328" cy="991352"/>
          </a:xfrm>
          <a:prstGeom prst="rect">
            <a:avLst/>
          </a:prstGeom>
          <a:solidFill>
            <a:schemeClr val="bg1">
              <a:lumMod val="90000"/>
              <a:lumOff val="10000"/>
            </a:schemeClr>
          </a:solidFill>
        </p:spPr>
        <p:txBody>
          <a:bodyPr tIns="91440" anchor="t">
            <a:normAutofit/>
          </a:bodyPr>
          <a:lstStyle>
            <a:lvl1pPr marL="0" indent="0" algn="ctr">
              <a:buFont typeface="Arial" charset="0"/>
              <a:buNone/>
              <a:defRPr sz="1000" b="0" i="0" cap="none">
                <a:solidFill>
                  <a:schemeClr val="tx2"/>
                </a:solidFill>
                <a:latin typeface="Arial Regular" charset="0"/>
                <a:ea typeface="Arial Regular" charset="0"/>
                <a:cs typeface="Arial Regular" charset="0"/>
              </a:defRPr>
            </a:lvl1pPr>
          </a:lstStyle>
          <a:p>
            <a:r>
              <a:rPr lang="en-US"/>
              <a:t>Drag photo to placeholder or click on icon to place file from file.</a:t>
            </a:r>
          </a:p>
        </p:txBody>
      </p:sp>
      <p:sp>
        <p:nvSpPr>
          <p:cNvPr id="7" name="Text Placeholder 11">
            <a:extLst>
              <a:ext uri="{FF2B5EF4-FFF2-40B4-BE49-F238E27FC236}">
                <a16:creationId xmlns:a16="http://schemas.microsoft.com/office/drawing/2014/main" id="{CD3AC448-782E-EF43-BBBC-6621AF1E9E8A}"/>
              </a:ext>
            </a:extLst>
          </p:cNvPr>
          <p:cNvSpPr>
            <a:spLocks noGrp="1"/>
          </p:cNvSpPr>
          <p:nvPr>
            <p:ph type="body" sz="quarter" idx="17" hasCustomPrompt="1"/>
          </p:nvPr>
        </p:nvSpPr>
        <p:spPr>
          <a:xfrm>
            <a:off x="8207135" y="2314202"/>
            <a:ext cx="3169526" cy="785783"/>
          </a:xfrm>
          <a:prstGeom prst="rect">
            <a:avLst/>
          </a:prstGeom>
        </p:spPr>
        <p:txBody>
          <a:bodyPr lIns="0">
            <a:noAutofit/>
          </a:bodyPr>
          <a:lstStyle>
            <a:lvl1pPr marL="0" indent="0">
              <a:lnSpc>
                <a:spcPct val="110000"/>
              </a:lnSpc>
              <a:buNone/>
              <a:defRPr sz="1800" b="0" i="0" baseline="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a:t>Arial 18 pt. </a:t>
            </a:r>
            <a:r>
              <a:rPr lang="en-US" err="1"/>
              <a:t>maecenas</a:t>
            </a:r>
            <a:r>
              <a:rPr lang="en-US"/>
              <a:t> </a:t>
            </a:r>
            <a:r>
              <a:rPr lang="en-US" err="1"/>
              <a:t>sed</a:t>
            </a:r>
            <a:r>
              <a:rPr lang="en-US"/>
              <a:t> </a:t>
            </a:r>
            <a:r>
              <a:rPr lang="en-US" err="1"/>
              <a:t>diam</a:t>
            </a:r>
            <a:r>
              <a:rPr lang="en-US"/>
              <a:t> </a:t>
            </a:r>
            <a:r>
              <a:rPr lang="en-US" err="1"/>
              <a:t>eget</a:t>
            </a:r>
            <a:r>
              <a:rPr lang="en-US"/>
              <a:t> </a:t>
            </a:r>
            <a:r>
              <a:rPr lang="en-US" err="1"/>
              <a:t>risus</a:t>
            </a:r>
            <a:r>
              <a:rPr lang="en-US"/>
              <a:t> </a:t>
            </a:r>
            <a:r>
              <a:rPr lang="en-US" err="1"/>
              <a:t>varius</a:t>
            </a:r>
            <a:r>
              <a:rPr lang="en-US"/>
              <a:t> </a:t>
            </a:r>
            <a:r>
              <a:rPr lang="en-US" err="1"/>
              <a:t>blandit</a:t>
            </a:r>
            <a:r>
              <a:rPr lang="en-US"/>
              <a:t> sit </a:t>
            </a:r>
            <a:r>
              <a:rPr lang="en-US" err="1"/>
              <a:t>amet</a:t>
            </a:r>
            <a:r>
              <a:rPr lang="en-US"/>
              <a:t> non magna non. </a:t>
            </a:r>
          </a:p>
        </p:txBody>
      </p:sp>
      <p:sp>
        <p:nvSpPr>
          <p:cNvPr id="13" name="Picture Placeholder 8">
            <a:extLst>
              <a:ext uri="{FF2B5EF4-FFF2-40B4-BE49-F238E27FC236}">
                <a16:creationId xmlns:a16="http://schemas.microsoft.com/office/drawing/2014/main" id="{FA0FCEBC-2816-B543-8E1F-ACE2DF77D42D}"/>
              </a:ext>
            </a:extLst>
          </p:cNvPr>
          <p:cNvSpPr>
            <a:spLocks noGrp="1"/>
          </p:cNvSpPr>
          <p:nvPr>
            <p:ph type="pic" sz="quarter" idx="31" hasCustomPrompt="1"/>
          </p:nvPr>
        </p:nvSpPr>
        <p:spPr>
          <a:xfrm>
            <a:off x="7772399" y="4233299"/>
            <a:ext cx="3624019" cy="1920240"/>
          </a:xfrm>
          <a:prstGeom prst="rect">
            <a:avLst/>
          </a:prstGeom>
          <a:solidFill>
            <a:schemeClr val="bg1">
              <a:lumMod val="90000"/>
              <a:lumOff val="10000"/>
            </a:schemeClr>
          </a:solidFill>
        </p:spPr>
        <p:txBody>
          <a:bodyPr tIns="91440" anchor="t">
            <a:normAutofit/>
          </a:bodyPr>
          <a:lstStyle>
            <a:lvl1pPr marL="0" indent="0" algn="ctr">
              <a:buNone/>
              <a:defRPr sz="1400" b="0" i="0" cap="none">
                <a:solidFill>
                  <a:schemeClr val="tx2"/>
                </a:solidFill>
                <a:latin typeface="Arial Regular" charset="0"/>
                <a:ea typeface="Arial Regular" charset="0"/>
                <a:cs typeface="Arial Regular" charset="0"/>
              </a:defRPr>
            </a:lvl1pPr>
          </a:lstStyle>
          <a:p>
            <a:r>
              <a:rPr lang="en-US"/>
              <a:t>Drag photo to placeholder or click on icon to place photo from file.</a:t>
            </a:r>
          </a:p>
        </p:txBody>
      </p:sp>
      <p:sp>
        <p:nvSpPr>
          <p:cNvPr id="18" name="Rectangle 17">
            <a:extLst>
              <a:ext uri="{FF2B5EF4-FFF2-40B4-BE49-F238E27FC236}">
                <a16:creationId xmlns:a16="http://schemas.microsoft.com/office/drawing/2014/main" id="{CB87FAB0-4575-6E4D-BA15-96C3808DF9F4}"/>
              </a:ext>
              <a:ext uri="{C183D7F6-B498-43B3-948B-1728B52AA6E4}">
                <adec:decorative xmlns:adec="http://schemas.microsoft.com/office/drawing/2017/decorative" val="1"/>
              </a:ext>
            </a:extLst>
          </p:cNvPr>
          <p:cNvSpPr/>
          <p:nvPr/>
        </p:nvSpPr>
        <p:spPr>
          <a:xfrm>
            <a:off x="2747520" y="3584746"/>
            <a:ext cx="9144" cy="2800857"/>
          </a:xfrm>
          <a:prstGeom prst="rect">
            <a:avLst/>
          </a:prstGeom>
          <a:solidFill>
            <a:srgbClr val="0B2338"/>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B0C1CE38-2D34-E048-85EF-3EF09FA72F69}"/>
              </a:ext>
              <a:ext uri="{C183D7F6-B498-43B3-948B-1728B52AA6E4}">
                <adec:decorative xmlns:adec="http://schemas.microsoft.com/office/drawing/2017/decorative" val="1"/>
              </a:ext>
            </a:extLst>
          </p:cNvPr>
          <p:cNvSpPr/>
          <p:nvPr/>
        </p:nvSpPr>
        <p:spPr>
          <a:xfrm>
            <a:off x="805702" y="3247111"/>
            <a:ext cx="9144" cy="274320"/>
          </a:xfrm>
          <a:prstGeom prst="rect">
            <a:avLst/>
          </a:prstGeom>
          <a:solidFill>
            <a:srgbClr val="0B2338"/>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4A47DE1-CF2E-A941-84DE-543F779CB98A}"/>
              </a:ext>
              <a:ext uri="{C183D7F6-B498-43B3-948B-1728B52AA6E4}">
                <adec:decorative xmlns:adec="http://schemas.microsoft.com/office/drawing/2017/decorative" val="1"/>
              </a:ext>
            </a:extLst>
          </p:cNvPr>
          <p:cNvSpPr/>
          <p:nvPr/>
        </p:nvSpPr>
        <p:spPr>
          <a:xfrm>
            <a:off x="8771202" y="3556687"/>
            <a:ext cx="9144" cy="640080"/>
          </a:xfrm>
          <a:prstGeom prst="rect">
            <a:avLst/>
          </a:prstGeom>
          <a:solidFill>
            <a:srgbClr val="0B2338"/>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 Placeholder 20">
            <a:extLst>
              <a:ext uri="{FF2B5EF4-FFF2-40B4-BE49-F238E27FC236}">
                <a16:creationId xmlns:a16="http://schemas.microsoft.com/office/drawing/2014/main" id="{2E2634A4-E6B7-3240-B374-D1B173C7ED26}"/>
              </a:ext>
              <a:ext uri="{C183D7F6-B498-43B3-948B-1728B52AA6E4}">
                <adec:decorative xmlns:adec="http://schemas.microsoft.com/office/drawing/2017/decorative" val="1"/>
              </a:ext>
            </a:extLst>
          </p:cNvPr>
          <p:cNvSpPr>
            <a:spLocks noGrp="1"/>
          </p:cNvSpPr>
          <p:nvPr>
            <p:ph type="body" sz="quarter" idx="46" hasCustomPrompt="1"/>
          </p:nvPr>
        </p:nvSpPr>
        <p:spPr>
          <a:xfrm>
            <a:off x="5242318" y="3494598"/>
            <a:ext cx="148090" cy="150176"/>
          </a:xfrm>
          <a:prstGeom prst="ellipse">
            <a:avLst/>
          </a:prstGeom>
          <a:solidFill>
            <a:schemeClr val="accent2"/>
          </a:solidFill>
        </p:spPr>
        <p:txBody>
          <a:bodyPr>
            <a:normAutofit/>
          </a:bodyPr>
          <a:lstStyle>
            <a:lvl1pPr>
              <a:defRPr sz="100" b="0" i="0">
                <a:solidFill>
                  <a:schemeClr val="accent4"/>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es</a:t>
            </a:r>
          </a:p>
        </p:txBody>
      </p:sp>
      <p:sp>
        <p:nvSpPr>
          <p:cNvPr id="23" name="Rectangle 22">
            <a:extLst>
              <a:ext uri="{FF2B5EF4-FFF2-40B4-BE49-F238E27FC236}">
                <a16:creationId xmlns:a16="http://schemas.microsoft.com/office/drawing/2014/main" id="{658A7F0E-0639-934C-8DDC-0B1752AD9C52}"/>
              </a:ext>
              <a:ext uri="{C183D7F6-B498-43B3-948B-1728B52AA6E4}">
                <adec:decorative xmlns:adec="http://schemas.microsoft.com/office/drawing/2017/decorative" val="1"/>
              </a:ext>
            </a:extLst>
          </p:cNvPr>
          <p:cNvSpPr/>
          <p:nvPr/>
        </p:nvSpPr>
        <p:spPr>
          <a:xfrm>
            <a:off x="6865399" y="3320181"/>
            <a:ext cx="9144" cy="274320"/>
          </a:xfrm>
          <a:prstGeom prst="rect">
            <a:avLst/>
          </a:prstGeom>
          <a:solidFill>
            <a:srgbClr val="0B2338"/>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962C4969-8164-E947-B2BA-B7E7433F9982}"/>
              </a:ext>
              <a:ext uri="{C183D7F6-B498-43B3-948B-1728B52AA6E4}">
                <adec:decorative xmlns:adec="http://schemas.microsoft.com/office/drawing/2017/decorative" val="1"/>
              </a:ext>
            </a:extLst>
          </p:cNvPr>
          <p:cNvSpPr/>
          <p:nvPr/>
        </p:nvSpPr>
        <p:spPr>
          <a:xfrm>
            <a:off x="4846984" y="1306664"/>
            <a:ext cx="9144" cy="2194560"/>
          </a:xfrm>
          <a:prstGeom prst="rect">
            <a:avLst/>
          </a:prstGeom>
          <a:solidFill>
            <a:srgbClr val="0B2338"/>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45B10AA9-9A88-2D46-BEA6-48244852C50E}"/>
              </a:ext>
              <a:ext uri="{C183D7F6-B498-43B3-948B-1728B52AA6E4}">
                <adec:decorative xmlns:adec="http://schemas.microsoft.com/office/drawing/2017/decorative" val="1"/>
              </a:ext>
            </a:extLst>
          </p:cNvPr>
          <p:cNvSpPr/>
          <p:nvPr/>
        </p:nvSpPr>
        <p:spPr>
          <a:xfrm>
            <a:off x="5309023" y="3630666"/>
            <a:ext cx="9144" cy="109728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 Placeholder 20">
            <a:extLst>
              <a:ext uri="{FF2B5EF4-FFF2-40B4-BE49-F238E27FC236}">
                <a16:creationId xmlns:a16="http://schemas.microsoft.com/office/drawing/2014/main" id="{A6EF4567-C23A-9C40-BC57-74B6D961EC9B}"/>
              </a:ext>
            </a:extLst>
          </p:cNvPr>
          <p:cNvSpPr>
            <a:spLocks noGrp="1"/>
          </p:cNvSpPr>
          <p:nvPr>
            <p:ph type="body" sz="quarter" idx="24"/>
          </p:nvPr>
        </p:nvSpPr>
        <p:spPr>
          <a:xfrm>
            <a:off x="4735687" y="3464197"/>
            <a:ext cx="225425" cy="228600"/>
          </a:xfrm>
          <a:prstGeom prst="ellipse">
            <a:avLst/>
          </a:prstGeom>
          <a:solidFill>
            <a:schemeClr val="tx2"/>
          </a:solidFill>
        </p:spPr>
        <p:txBody>
          <a:bodyPr>
            <a:normAutofit/>
          </a:bodyPr>
          <a:lstStyle>
            <a:lvl1pPr>
              <a:defRPr sz="100" b="0" i="0">
                <a:solidFill>
                  <a:schemeClr val="tx2"/>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16" name="Oval 15">
            <a:extLst>
              <a:ext uri="{FF2B5EF4-FFF2-40B4-BE49-F238E27FC236}">
                <a16:creationId xmlns:a16="http://schemas.microsoft.com/office/drawing/2014/main" id="{84E1E505-CF35-8544-9E79-7E5FAF95D8FD}"/>
              </a:ext>
              <a:ext uri="{C183D7F6-B498-43B3-948B-1728B52AA6E4}">
                <adec:decorative xmlns:adec="http://schemas.microsoft.com/office/drawing/2017/decorative" val="1"/>
              </a:ext>
            </a:extLst>
          </p:cNvPr>
          <p:cNvSpPr/>
          <p:nvPr/>
        </p:nvSpPr>
        <p:spPr>
          <a:xfrm>
            <a:off x="696997" y="3462107"/>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C7F5BB42-1ED2-CC4B-879B-C924BA7DFFD2}"/>
              </a:ext>
              <a:ext uri="{C183D7F6-B498-43B3-948B-1728B52AA6E4}">
                <adec:decorative xmlns:adec="http://schemas.microsoft.com/office/drawing/2017/decorative" val="1"/>
              </a:ext>
            </a:extLst>
          </p:cNvPr>
          <p:cNvSpPr/>
          <p:nvPr/>
        </p:nvSpPr>
        <p:spPr>
          <a:xfrm>
            <a:off x="2647040" y="3466348"/>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 Placeholder 20">
            <a:extLst>
              <a:ext uri="{FF2B5EF4-FFF2-40B4-BE49-F238E27FC236}">
                <a16:creationId xmlns:a16="http://schemas.microsoft.com/office/drawing/2014/main" id="{984ECAAF-CB6E-134E-96D6-491218268A1C}"/>
              </a:ext>
              <a:ext uri="{C183D7F6-B498-43B3-948B-1728B52AA6E4}">
                <adec:decorative xmlns:adec="http://schemas.microsoft.com/office/drawing/2017/decorative" val="1"/>
              </a:ext>
            </a:extLst>
          </p:cNvPr>
          <p:cNvSpPr>
            <a:spLocks noGrp="1"/>
          </p:cNvSpPr>
          <p:nvPr>
            <p:ph type="body" sz="quarter" idx="49"/>
          </p:nvPr>
        </p:nvSpPr>
        <p:spPr>
          <a:xfrm>
            <a:off x="6749141" y="3475258"/>
            <a:ext cx="225425" cy="228600"/>
          </a:xfrm>
          <a:prstGeom prst="ellipse">
            <a:avLst/>
          </a:prstGeom>
          <a:solidFill>
            <a:schemeClr val="tx2"/>
          </a:solidFill>
        </p:spPr>
        <p:txBody>
          <a:bodyPr>
            <a:normAutofit/>
          </a:bodyPr>
          <a:lstStyle>
            <a:lvl1pPr>
              <a:defRPr sz="100" b="0" i="0">
                <a:solidFill>
                  <a:schemeClr val="tx2"/>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5" name="Text Placeholder 20">
            <a:extLst>
              <a:ext uri="{FF2B5EF4-FFF2-40B4-BE49-F238E27FC236}">
                <a16:creationId xmlns:a16="http://schemas.microsoft.com/office/drawing/2014/main" id="{63800716-FD4F-414F-BD5C-76A9842C3102}"/>
              </a:ext>
              <a:ext uri="{C183D7F6-B498-43B3-948B-1728B52AA6E4}">
                <adec:decorative xmlns:adec="http://schemas.microsoft.com/office/drawing/2017/decorative" val="1"/>
              </a:ext>
            </a:extLst>
          </p:cNvPr>
          <p:cNvSpPr>
            <a:spLocks noGrp="1"/>
          </p:cNvSpPr>
          <p:nvPr>
            <p:ph type="body" sz="quarter" idx="50"/>
          </p:nvPr>
        </p:nvSpPr>
        <p:spPr>
          <a:xfrm>
            <a:off x="8666117" y="3466348"/>
            <a:ext cx="225425" cy="228600"/>
          </a:xfrm>
          <a:prstGeom prst="ellipse">
            <a:avLst/>
          </a:prstGeom>
          <a:solidFill>
            <a:schemeClr val="tx2"/>
          </a:solidFill>
        </p:spPr>
        <p:txBody>
          <a:bodyPr>
            <a:normAutofit/>
          </a:bodyPr>
          <a:lstStyle>
            <a:lvl1pPr>
              <a:defRPr sz="100" b="0" i="0">
                <a:solidFill>
                  <a:schemeClr val="tx2"/>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35" name="Footer Placeholder 4">
            <a:extLst>
              <a:ext uri="{FF2B5EF4-FFF2-40B4-BE49-F238E27FC236}">
                <a16:creationId xmlns:a16="http://schemas.microsoft.com/office/drawing/2014/main" id="{E9B5E7B2-C7CB-4744-A960-0F8279B65C80}"/>
              </a:ext>
            </a:extLst>
          </p:cNvPr>
          <p:cNvSpPr>
            <a:spLocks noGrp="1"/>
          </p:cNvSpPr>
          <p:nvPr>
            <p:ph type="ftr" sz="quarter" idx="3"/>
          </p:nvPr>
        </p:nvSpPr>
        <p:spPr>
          <a:xfrm>
            <a:off x="1691640" y="6492240"/>
            <a:ext cx="8817264" cy="182880"/>
          </a:xfrm>
          <a:prstGeom prst="rect">
            <a:avLst/>
          </a:prstGeom>
        </p:spPr>
        <p:txBody>
          <a:bodyPr vert="horz" lIns="0" tIns="0" rIns="0" bIns="0" rtlCol="0" anchor="ctr">
            <a:spAutoFit/>
          </a:bodyPr>
          <a:lstStyle>
            <a:lvl1pPr algn="ctr">
              <a:defRPr sz="800" cap="all" baseline="0">
                <a:solidFill>
                  <a:schemeClr val="tx1"/>
                </a:solidFill>
              </a:defRPr>
            </a:lvl1pPr>
          </a:lstStyle>
          <a:p>
            <a:endParaRPr lang="en-US"/>
          </a:p>
        </p:txBody>
      </p:sp>
      <p:pic>
        <p:nvPicPr>
          <p:cNvPr id="36" name="Picture 35">
            <a:extLst>
              <a:ext uri="{FF2B5EF4-FFF2-40B4-BE49-F238E27FC236}">
                <a16:creationId xmlns:a16="http://schemas.microsoft.com/office/drawing/2014/main" id="{CCF43862-E39A-6C41-B844-0724F35ECE8D}"/>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3582" y="6506478"/>
            <a:ext cx="609600" cy="177800"/>
          </a:xfrm>
          <a:prstGeom prst="rect">
            <a:avLst/>
          </a:prstGeom>
        </p:spPr>
      </p:pic>
    </p:spTree>
    <p:extLst>
      <p:ext uri="{BB962C8B-B14F-4D97-AF65-F5344CB8AC3E}">
        <p14:creationId xmlns:p14="http://schemas.microsoft.com/office/powerpoint/2010/main" val="7868688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169:2B_Caption-Side-Image">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8842C41C-34E8-584A-9E38-7D484F8D3C71}"/>
              </a:ext>
            </a:extLst>
          </p:cNvPr>
          <p:cNvSpPr>
            <a:spLocks noGrp="1"/>
          </p:cNvSpPr>
          <p:nvPr>
            <p:ph type="sldNum" sz="quarter" idx="12"/>
          </p:nvPr>
        </p:nvSpPr>
        <p:spPr/>
        <p:txBody>
          <a:bodyPr/>
          <a:lstStyle/>
          <a:p>
            <a:fld id="{BECF63ED-5365-0347-943C-46237B9951C9}" type="slidenum">
              <a:rPr lang="en-US" smtClean="0"/>
              <a:t>‹#›</a:t>
            </a:fld>
            <a:endParaRPr lang="en-US"/>
          </a:p>
        </p:txBody>
      </p:sp>
      <p:sp>
        <p:nvSpPr>
          <p:cNvPr id="2" name="Title 1">
            <a:extLst>
              <a:ext uri="{FF2B5EF4-FFF2-40B4-BE49-F238E27FC236}">
                <a16:creationId xmlns:a16="http://schemas.microsoft.com/office/drawing/2014/main" id="{79EAD82A-7C42-3240-B76E-866CBD271C1A}"/>
              </a:ext>
            </a:extLst>
          </p:cNvPr>
          <p:cNvSpPr>
            <a:spLocks noGrp="1"/>
          </p:cNvSpPr>
          <p:nvPr>
            <p:ph type="title"/>
          </p:nvPr>
        </p:nvSpPr>
        <p:spPr>
          <a:xfrm>
            <a:off x="457200" y="2211928"/>
            <a:ext cx="5302469" cy="2434144"/>
          </a:xfrm>
        </p:spPr>
        <p:txBody>
          <a:bodyPr anchor="t">
            <a:noAutofit/>
          </a:bodyPr>
          <a:lstStyle>
            <a:lvl1pPr>
              <a:defRPr sz="5400"/>
            </a:lvl1pPr>
          </a:lstStyle>
          <a:p>
            <a:r>
              <a:rPr lang="en-US"/>
              <a:t>Click to edit Master title style</a:t>
            </a:r>
          </a:p>
        </p:txBody>
      </p:sp>
      <p:sp>
        <p:nvSpPr>
          <p:cNvPr id="9" name="Picture Placeholder 8">
            <a:extLst>
              <a:ext uri="{FF2B5EF4-FFF2-40B4-BE49-F238E27FC236}">
                <a16:creationId xmlns:a16="http://schemas.microsoft.com/office/drawing/2014/main" id="{2CE7A8CB-7BD4-AD49-9B21-1BF8C66A18E8}"/>
              </a:ext>
            </a:extLst>
          </p:cNvPr>
          <p:cNvSpPr>
            <a:spLocks noGrp="1"/>
          </p:cNvSpPr>
          <p:nvPr>
            <p:ph type="pic" sz="quarter" idx="13" hasCustomPrompt="1"/>
          </p:nvPr>
        </p:nvSpPr>
        <p:spPr>
          <a:xfrm>
            <a:off x="6134100" y="0"/>
            <a:ext cx="6057900" cy="6858000"/>
          </a:xfrm>
          <a:prstGeom prst="rect">
            <a:avLst/>
          </a:prstGeom>
          <a:solidFill>
            <a:schemeClr val="bg1">
              <a:lumMod val="90000"/>
              <a:lumOff val="10000"/>
            </a:schemeClr>
          </a:solidFill>
        </p:spPr>
        <p:txBody>
          <a:bodyPr>
            <a:normAutofit/>
          </a:bodyPr>
          <a:lstStyle>
            <a:lvl1pPr marL="0" marR="0" indent="0" algn="l" defTabSz="914400" rtl="0" eaLnBrk="1" fontAlgn="auto" latinLnBrk="0" hangingPunct="1">
              <a:lnSpc>
                <a:spcPct val="90000"/>
              </a:lnSpc>
              <a:spcBef>
                <a:spcPts val="1000"/>
              </a:spcBef>
              <a:spcAft>
                <a:spcPts val="0"/>
              </a:spcAft>
              <a:buClrTx/>
              <a:buSzTx/>
              <a:buFontTx/>
              <a:buNone/>
              <a:tabLst/>
              <a:defRPr sz="1200" b="0">
                <a:latin typeface="+mn-lt"/>
              </a:defRPr>
            </a:lvl1pPr>
          </a:lstStyle>
          <a:p>
            <a:pPr marL="0" marR="0" lvl="0" indent="0" algn="l" defTabSz="914400" rtl="0" eaLnBrk="1" fontAlgn="auto" latinLnBrk="0" hangingPunct="1">
              <a:lnSpc>
                <a:spcPct val="90000"/>
              </a:lnSpc>
              <a:spcBef>
                <a:spcPts val="1000"/>
              </a:spcBef>
              <a:spcAft>
                <a:spcPts val="0"/>
              </a:spcAft>
              <a:buClrTx/>
              <a:buSzTx/>
              <a:buFontTx/>
              <a:buNone/>
              <a:tabLst/>
              <a:defRPr/>
            </a:pPr>
            <a:r>
              <a:rPr lang="en-US"/>
              <a:t>Drag photo to placeholder or click on icon to place photo from file. Ensure image is large enough in size and resolution.</a:t>
            </a:r>
          </a:p>
        </p:txBody>
      </p:sp>
      <p:sp>
        <p:nvSpPr>
          <p:cNvPr id="6" name="Footer Placeholder 5">
            <a:extLst>
              <a:ext uri="{FF2B5EF4-FFF2-40B4-BE49-F238E27FC236}">
                <a16:creationId xmlns:a16="http://schemas.microsoft.com/office/drawing/2014/main" id="{C037E905-3A2F-7A47-B6B2-2C14131A1838}"/>
              </a:ext>
            </a:extLst>
          </p:cNvPr>
          <p:cNvSpPr>
            <a:spLocks noGrp="1"/>
          </p:cNvSpPr>
          <p:nvPr>
            <p:ph type="ftr" sz="quarter" idx="11"/>
          </p:nvPr>
        </p:nvSpPr>
        <p:spPr>
          <a:xfrm>
            <a:off x="1444752" y="6409944"/>
            <a:ext cx="4603531" cy="365125"/>
          </a:xfrm>
          <a:prstGeom prst="rect">
            <a:avLst/>
          </a:prstGeom>
        </p:spPr>
        <p:txBody>
          <a:bodyPr/>
          <a:lstStyle/>
          <a:p>
            <a:endParaRPr lang="en-US"/>
          </a:p>
        </p:txBody>
      </p:sp>
      <p:pic>
        <p:nvPicPr>
          <p:cNvPr id="17" name="Picture 16">
            <a:extLst>
              <a:ext uri="{FF2B5EF4-FFF2-40B4-BE49-F238E27FC236}">
                <a16:creationId xmlns:a16="http://schemas.microsoft.com/office/drawing/2014/main" id="{6C5B9D50-D4A1-0347-89FE-8FF2D50C6870}"/>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3582" y="6506478"/>
            <a:ext cx="609600" cy="177800"/>
          </a:xfrm>
          <a:prstGeom prst="rect">
            <a:avLst/>
          </a:prstGeom>
        </p:spPr>
      </p:pic>
    </p:spTree>
    <p:extLst>
      <p:ext uri="{BB962C8B-B14F-4D97-AF65-F5344CB8AC3E}">
        <p14:creationId xmlns:p14="http://schemas.microsoft.com/office/powerpoint/2010/main" val="130090112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169:2B_TitleOnly_wfooter">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A8CB04C-CB07-B84C-9828-6F6DCCC54FF6}"/>
              </a:ext>
            </a:extLst>
          </p:cNvPr>
          <p:cNvSpPr>
            <a:spLocks noGrp="1"/>
          </p:cNvSpPr>
          <p:nvPr>
            <p:ph type="sldNum" sz="quarter" idx="12"/>
          </p:nvPr>
        </p:nvSpPr>
        <p:spPr/>
        <p:txBody>
          <a:bodyPr/>
          <a:lstStyle/>
          <a:p>
            <a:fld id="{BECF63ED-5365-0347-943C-46237B9951C9}" type="slidenum">
              <a:rPr lang="en-US" smtClean="0"/>
              <a:t>‹#›</a:t>
            </a:fld>
            <a:endParaRPr lang="en-US"/>
          </a:p>
        </p:txBody>
      </p:sp>
      <p:sp>
        <p:nvSpPr>
          <p:cNvPr id="2" name="Title 1">
            <a:extLst>
              <a:ext uri="{FF2B5EF4-FFF2-40B4-BE49-F238E27FC236}">
                <a16:creationId xmlns:a16="http://schemas.microsoft.com/office/drawing/2014/main" id="{8DB04FA2-454A-EE45-839D-3FDCDFD7BEDE}"/>
              </a:ext>
            </a:extLst>
          </p:cNvPr>
          <p:cNvSpPr>
            <a:spLocks noGrp="1"/>
          </p:cNvSpPr>
          <p:nvPr>
            <p:ph type="title"/>
          </p:nvPr>
        </p:nvSpPr>
        <p:spPr>
          <a:xfrm>
            <a:off x="434050" y="388274"/>
            <a:ext cx="11344368" cy="907126"/>
          </a:xfrm>
        </p:spPr>
        <p:txBody>
          <a:bodyPr/>
          <a:lstStyle/>
          <a:p>
            <a:r>
              <a:rPr lang="en-US"/>
              <a:t>Click to edit Master title style</a:t>
            </a:r>
          </a:p>
        </p:txBody>
      </p:sp>
      <p:sp>
        <p:nvSpPr>
          <p:cNvPr id="5" name="Footer Placeholder 4">
            <a:extLst>
              <a:ext uri="{FF2B5EF4-FFF2-40B4-BE49-F238E27FC236}">
                <a16:creationId xmlns:a16="http://schemas.microsoft.com/office/drawing/2014/main" id="{5A03D159-FA7E-7946-A2E3-C277F421E076}"/>
              </a:ext>
            </a:extLst>
          </p:cNvPr>
          <p:cNvSpPr>
            <a:spLocks noGrp="1"/>
          </p:cNvSpPr>
          <p:nvPr>
            <p:ph type="ftr" sz="quarter" idx="11"/>
          </p:nvPr>
        </p:nvSpPr>
        <p:spPr>
          <a:xfrm>
            <a:off x="2032000" y="6400801"/>
            <a:ext cx="8216900" cy="266700"/>
          </a:xfrm>
          <a:prstGeom prst="rect">
            <a:avLst/>
          </a:prstGeom>
        </p:spPr>
        <p:txBody>
          <a:bodyPr/>
          <a:lstStyle/>
          <a:p>
            <a:endParaRPr lang="en-US"/>
          </a:p>
        </p:txBody>
      </p:sp>
      <p:pic>
        <p:nvPicPr>
          <p:cNvPr id="15" name="Picture 14">
            <a:extLst>
              <a:ext uri="{FF2B5EF4-FFF2-40B4-BE49-F238E27FC236}">
                <a16:creationId xmlns:a16="http://schemas.microsoft.com/office/drawing/2014/main" id="{8AC56AF3-9F11-B440-AC79-6B1CC838BCC5}"/>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3582" y="6506478"/>
            <a:ext cx="609600" cy="177800"/>
          </a:xfrm>
          <a:prstGeom prst="rect">
            <a:avLst/>
          </a:prstGeom>
        </p:spPr>
      </p:pic>
    </p:spTree>
    <p:extLst>
      <p:ext uri="{BB962C8B-B14F-4D97-AF65-F5344CB8AC3E}">
        <p14:creationId xmlns:p14="http://schemas.microsoft.com/office/powerpoint/2010/main" val="298650164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169:2B_Blank-w-footer">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A8CB04C-CB07-B84C-9828-6F6DCCC54FF6}"/>
              </a:ext>
            </a:extLst>
          </p:cNvPr>
          <p:cNvSpPr>
            <a:spLocks noGrp="1"/>
          </p:cNvSpPr>
          <p:nvPr>
            <p:ph type="sldNum" sz="quarter" idx="12"/>
          </p:nvPr>
        </p:nvSpPr>
        <p:spPr/>
        <p:txBody>
          <a:bodyPr/>
          <a:lstStyle/>
          <a:p>
            <a:fld id="{BECF63ED-5365-0347-943C-46237B9951C9}" type="slidenum">
              <a:rPr lang="en-US" smtClean="0"/>
              <a:t>‹#›</a:t>
            </a:fld>
            <a:endParaRPr lang="en-US"/>
          </a:p>
        </p:txBody>
      </p:sp>
      <p:sp>
        <p:nvSpPr>
          <p:cNvPr id="8" name="Title 1" hidden="1">
            <a:extLst>
              <a:ext uri="{FF2B5EF4-FFF2-40B4-BE49-F238E27FC236}">
                <a16:creationId xmlns:a16="http://schemas.microsoft.com/office/drawing/2014/main" id="{8534D334-1679-C443-A260-4AE04FE85DE5}"/>
              </a:ext>
            </a:extLst>
          </p:cNvPr>
          <p:cNvSpPr>
            <a:spLocks noGrp="1"/>
          </p:cNvSpPr>
          <p:nvPr>
            <p:ph type="title" hasCustomPrompt="1"/>
          </p:nvPr>
        </p:nvSpPr>
        <p:spPr>
          <a:xfrm>
            <a:off x="419100" y="365125"/>
            <a:ext cx="11353800" cy="843565"/>
          </a:xfrm>
        </p:spPr>
        <p:txBody>
          <a:bodyPr/>
          <a:lstStyle>
            <a:lvl1pPr>
              <a:defRPr/>
            </a:lvl1pPr>
          </a:lstStyle>
          <a:p>
            <a:r>
              <a:rPr lang="en-US"/>
              <a:t>Slide with image</a:t>
            </a:r>
          </a:p>
        </p:txBody>
      </p:sp>
      <p:pic>
        <p:nvPicPr>
          <p:cNvPr id="16" name="Picture 15">
            <a:extLst>
              <a:ext uri="{FF2B5EF4-FFF2-40B4-BE49-F238E27FC236}">
                <a16:creationId xmlns:a16="http://schemas.microsoft.com/office/drawing/2014/main" id="{498228BD-9CC7-B141-B403-52DC9748BBCC}"/>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3582" y="6506478"/>
            <a:ext cx="609600" cy="177800"/>
          </a:xfrm>
          <a:prstGeom prst="rect">
            <a:avLst/>
          </a:prstGeom>
        </p:spPr>
      </p:pic>
      <p:sp>
        <p:nvSpPr>
          <p:cNvPr id="5" name="Footer Placeholder 4">
            <a:extLst>
              <a:ext uri="{FF2B5EF4-FFF2-40B4-BE49-F238E27FC236}">
                <a16:creationId xmlns:a16="http://schemas.microsoft.com/office/drawing/2014/main" id="{5A03D159-FA7E-7946-A2E3-C277F421E076}"/>
              </a:ext>
            </a:extLst>
          </p:cNvPr>
          <p:cNvSpPr>
            <a:spLocks noGrp="1"/>
          </p:cNvSpPr>
          <p:nvPr>
            <p:ph type="ftr" sz="quarter" idx="11"/>
          </p:nvPr>
        </p:nvSpPr>
        <p:spPr>
          <a:xfrm>
            <a:off x="2032000" y="6400801"/>
            <a:ext cx="8216900" cy="266700"/>
          </a:xfrm>
          <a:prstGeom prst="rect">
            <a:avLst/>
          </a:prstGeom>
        </p:spPr>
        <p:txBody>
          <a:bodyPr/>
          <a:lstStyle/>
          <a:p>
            <a:endParaRPr lang="en-US"/>
          </a:p>
        </p:txBody>
      </p:sp>
    </p:spTree>
    <p:extLst>
      <p:ext uri="{BB962C8B-B14F-4D97-AF65-F5344CB8AC3E}">
        <p14:creationId xmlns:p14="http://schemas.microsoft.com/office/powerpoint/2010/main" val="14117934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169:2B_Blank">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8676A9C6-9ADF-264F-82C6-5FFD4300B030}"/>
              </a:ext>
            </a:extLst>
          </p:cNvPr>
          <p:cNvSpPr>
            <a:spLocks noGrp="1"/>
          </p:cNvSpPr>
          <p:nvPr>
            <p:ph type="title" hasCustomPrompt="1"/>
          </p:nvPr>
        </p:nvSpPr>
        <p:spPr>
          <a:xfrm>
            <a:off x="419100" y="365125"/>
            <a:ext cx="11353800" cy="843565"/>
          </a:xfrm>
        </p:spPr>
        <p:txBody>
          <a:bodyPr/>
          <a:lstStyle>
            <a:lvl1pPr>
              <a:defRPr/>
            </a:lvl1pPr>
          </a:lstStyle>
          <a:p>
            <a:r>
              <a:rPr lang="en-US"/>
              <a:t>Slide with image</a:t>
            </a:r>
          </a:p>
        </p:txBody>
      </p:sp>
    </p:spTree>
    <p:extLst>
      <p:ext uri="{BB962C8B-B14F-4D97-AF65-F5344CB8AC3E}">
        <p14:creationId xmlns:p14="http://schemas.microsoft.com/office/powerpoint/2010/main" val="226958149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169:2B_Closing-Slide-Project-Info">
    <p:spTree>
      <p:nvGrpSpPr>
        <p:cNvPr id="1" name=""/>
        <p:cNvGrpSpPr/>
        <p:nvPr/>
      </p:nvGrpSpPr>
      <p:grpSpPr>
        <a:xfrm>
          <a:off x="0" y="0"/>
          <a:ext cx="0" cy="0"/>
          <a:chOff x="0" y="0"/>
          <a:chExt cx="0" cy="0"/>
        </a:xfrm>
      </p:grpSpPr>
      <p:sp>
        <p:nvSpPr>
          <p:cNvPr id="13" name="Text Placeholder 6">
            <a:extLst>
              <a:ext uri="{FF2B5EF4-FFF2-40B4-BE49-F238E27FC236}">
                <a16:creationId xmlns:a16="http://schemas.microsoft.com/office/drawing/2014/main" id="{4C8FD434-0BC0-3F44-B92B-4573B8018E20}"/>
              </a:ext>
            </a:extLst>
          </p:cNvPr>
          <p:cNvSpPr>
            <a:spLocks noGrp="1"/>
          </p:cNvSpPr>
          <p:nvPr>
            <p:ph type="body" sz="quarter" idx="17" hasCustomPrompt="1"/>
          </p:nvPr>
        </p:nvSpPr>
        <p:spPr>
          <a:xfrm>
            <a:off x="419101" y="567647"/>
            <a:ext cx="8961568" cy="727753"/>
          </a:xfrm>
          <a:prstGeom prst="rect">
            <a:avLst/>
          </a:prstGeom>
        </p:spPr>
        <p:txBody>
          <a:bodyPr>
            <a:normAutofit/>
          </a:bodyPr>
          <a:lstStyle>
            <a:lvl1pPr marL="0" marR="0" indent="0" algn="l" defTabSz="914400" rtl="0" eaLnBrk="1" fontAlgn="auto" latinLnBrk="0" hangingPunct="1">
              <a:lnSpc>
                <a:spcPct val="100000"/>
              </a:lnSpc>
              <a:spcBef>
                <a:spcPts val="600"/>
              </a:spcBef>
              <a:spcAft>
                <a:spcPts val="600"/>
              </a:spcAft>
              <a:buClrTx/>
              <a:buSzTx/>
              <a:buFont typeface="Arial"/>
              <a:buNone/>
              <a:tabLst/>
              <a:defRPr sz="2000">
                <a:solidFill>
                  <a:srgbClr val="FFFC00"/>
                </a:solidFill>
              </a:defRPr>
            </a:lvl1pPr>
          </a:lstStyle>
          <a:p>
            <a:pPr marL="0" marR="0" lvl="0" indent="0" algn="l" defTabSz="914400" rtl="0" eaLnBrk="1" fontAlgn="auto" latinLnBrk="0" hangingPunct="1">
              <a:lnSpc>
                <a:spcPct val="100000"/>
              </a:lnSpc>
              <a:spcBef>
                <a:spcPts val="600"/>
              </a:spcBef>
              <a:spcAft>
                <a:spcPts val="600"/>
              </a:spcAft>
              <a:buClrTx/>
              <a:buSzTx/>
              <a:buFont typeface="Arial"/>
              <a:buNone/>
              <a:tabLst/>
              <a:defRPr/>
            </a:pPr>
            <a:r>
              <a:rPr lang="en-US"/>
              <a:t>If needed, use this slide to add required contract or project information specific to your sponsor.</a:t>
            </a:r>
            <a:endParaRPr kumimoji="0" lang="en-US" altLang="en-US" sz="2400" b="1" i="0" u="none" strike="noStrike" cap="none" normalizeH="0" baseline="0">
              <a:ln>
                <a:noFill/>
              </a:ln>
              <a:solidFill>
                <a:schemeClr val="accent2"/>
              </a:solidFill>
              <a:effectLst/>
              <a:latin typeface="Arial" panose="020B0604020202020204" pitchFamily="34" charset="0"/>
            </a:endParaRPr>
          </a:p>
        </p:txBody>
      </p:sp>
      <p:sp>
        <p:nvSpPr>
          <p:cNvPr id="12" name="Text Placeholder 2">
            <a:extLst>
              <a:ext uri="{FF2B5EF4-FFF2-40B4-BE49-F238E27FC236}">
                <a16:creationId xmlns:a16="http://schemas.microsoft.com/office/drawing/2014/main" id="{3C93DD08-8331-E44E-9D32-7574B38AD515}"/>
              </a:ext>
            </a:extLst>
          </p:cNvPr>
          <p:cNvSpPr>
            <a:spLocks noGrp="1"/>
          </p:cNvSpPr>
          <p:nvPr>
            <p:ph type="body" sz="quarter" idx="16"/>
          </p:nvPr>
        </p:nvSpPr>
        <p:spPr>
          <a:xfrm>
            <a:off x="446906" y="2295074"/>
            <a:ext cx="5649094" cy="484187"/>
          </a:xfrm>
          <a:prstGeom prst="rect">
            <a:avLst/>
          </a:prstGeom>
        </p:spPr>
        <p:txBody>
          <a:bodyPr/>
          <a:lstStyle>
            <a:lvl1pPr>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9" name="Text Placeholder 2">
            <a:extLst>
              <a:ext uri="{FF2B5EF4-FFF2-40B4-BE49-F238E27FC236}">
                <a16:creationId xmlns:a16="http://schemas.microsoft.com/office/drawing/2014/main" id="{DD3441D4-0027-D84A-889B-7249B93CDDF8}"/>
              </a:ext>
            </a:extLst>
          </p:cNvPr>
          <p:cNvSpPr>
            <a:spLocks noGrp="1"/>
          </p:cNvSpPr>
          <p:nvPr>
            <p:ph type="body" sz="quarter" idx="13"/>
          </p:nvPr>
        </p:nvSpPr>
        <p:spPr>
          <a:xfrm>
            <a:off x="446906" y="2846238"/>
            <a:ext cx="5649094" cy="484187"/>
          </a:xfrm>
          <a:prstGeom prst="rect">
            <a:avLst/>
          </a:prstGeom>
        </p:spPr>
        <p:txBody>
          <a:bodyPr/>
          <a:lstStyle>
            <a:lvl1pPr>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0" name="Text Placeholder 2">
            <a:extLst>
              <a:ext uri="{FF2B5EF4-FFF2-40B4-BE49-F238E27FC236}">
                <a16:creationId xmlns:a16="http://schemas.microsoft.com/office/drawing/2014/main" id="{612F51B0-4CA3-854C-9CC8-7D24EB8C9EF4}"/>
              </a:ext>
            </a:extLst>
          </p:cNvPr>
          <p:cNvSpPr>
            <a:spLocks noGrp="1"/>
          </p:cNvSpPr>
          <p:nvPr>
            <p:ph type="body" sz="quarter" idx="14"/>
          </p:nvPr>
        </p:nvSpPr>
        <p:spPr>
          <a:xfrm>
            <a:off x="446906" y="3397402"/>
            <a:ext cx="5649094" cy="484187"/>
          </a:xfrm>
          <a:prstGeom prst="rect">
            <a:avLst/>
          </a:prstGeom>
        </p:spPr>
        <p:txBody>
          <a:bodyPr/>
          <a:lstStyle>
            <a:lvl1pPr>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1" name="Text Placeholder 2">
            <a:extLst>
              <a:ext uri="{FF2B5EF4-FFF2-40B4-BE49-F238E27FC236}">
                <a16:creationId xmlns:a16="http://schemas.microsoft.com/office/drawing/2014/main" id="{7B45E37C-649D-F343-ACBF-CE939366D021}"/>
              </a:ext>
            </a:extLst>
          </p:cNvPr>
          <p:cNvSpPr>
            <a:spLocks noGrp="1"/>
          </p:cNvSpPr>
          <p:nvPr>
            <p:ph type="body" sz="quarter" idx="15"/>
          </p:nvPr>
        </p:nvSpPr>
        <p:spPr>
          <a:xfrm>
            <a:off x="446906" y="3948565"/>
            <a:ext cx="5649094" cy="1527077"/>
          </a:xfrm>
          <a:prstGeom prst="rect">
            <a:avLst/>
          </a:prstGeom>
        </p:spPr>
        <p:txBody>
          <a:bodyPr/>
          <a:lstStyle>
            <a:lvl1pPr>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7" name="Footer Placeholder 4">
            <a:extLst>
              <a:ext uri="{FF2B5EF4-FFF2-40B4-BE49-F238E27FC236}">
                <a16:creationId xmlns:a16="http://schemas.microsoft.com/office/drawing/2014/main" id="{B0C9A3AD-8935-A94A-B635-253D6F38E83A}"/>
              </a:ext>
            </a:extLst>
          </p:cNvPr>
          <p:cNvSpPr>
            <a:spLocks noGrp="1"/>
          </p:cNvSpPr>
          <p:nvPr>
            <p:ph type="ftr" sz="quarter" idx="3"/>
          </p:nvPr>
        </p:nvSpPr>
        <p:spPr>
          <a:xfrm>
            <a:off x="1691640" y="6492240"/>
            <a:ext cx="8817264" cy="182880"/>
          </a:xfrm>
          <a:prstGeom prst="rect">
            <a:avLst/>
          </a:prstGeom>
        </p:spPr>
        <p:txBody>
          <a:bodyPr vert="horz" lIns="0" tIns="0" rIns="0" bIns="0" rtlCol="0" anchor="ctr">
            <a:spAutoFit/>
          </a:bodyPr>
          <a:lstStyle>
            <a:lvl1pPr algn="ctr">
              <a:defRPr sz="800" cap="all" baseline="0">
                <a:solidFill>
                  <a:schemeClr val="tx1"/>
                </a:solidFill>
              </a:defRPr>
            </a:lvl1pPr>
          </a:lstStyle>
          <a:p>
            <a:endParaRPr lang="en-US"/>
          </a:p>
        </p:txBody>
      </p:sp>
      <p:pic>
        <p:nvPicPr>
          <p:cNvPr id="39" name="Picture 38">
            <a:extLst>
              <a:ext uri="{FF2B5EF4-FFF2-40B4-BE49-F238E27FC236}">
                <a16:creationId xmlns:a16="http://schemas.microsoft.com/office/drawing/2014/main" id="{AA73896A-D56B-D44A-BB5C-550240815CF0}"/>
              </a:ext>
              <a:ext uri="{C183D7F6-B498-43B3-948B-1728B52AA6E4}">
                <adec:decorative xmlns:adec="http://schemas.microsoft.com/office/drawing/2017/decorative" val="1"/>
              </a:ext>
            </a:extLst>
          </p:cNvPr>
          <p:cNvPicPr>
            <a:picLocks noChangeAspect="1"/>
          </p:cNvPicPr>
          <p:nvPr/>
        </p:nvPicPr>
        <p:blipFill>
          <a:blip r:embed="rId2"/>
          <a:srcRect/>
          <a:stretch/>
        </p:blipFill>
        <p:spPr>
          <a:xfrm>
            <a:off x="8206740" y="5776720"/>
            <a:ext cx="3566160" cy="474632"/>
          </a:xfrm>
          <a:prstGeom prst="rect">
            <a:avLst/>
          </a:prstGeom>
        </p:spPr>
      </p:pic>
    </p:spTree>
    <p:extLst>
      <p:ext uri="{BB962C8B-B14F-4D97-AF65-F5344CB8AC3E}">
        <p14:creationId xmlns:p14="http://schemas.microsoft.com/office/powerpoint/2010/main" val="332423101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169:2B_Closing-Slide-ContactInfo">
    <p:spTree>
      <p:nvGrpSpPr>
        <p:cNvPr id="1" name=""/>
        <p:cNvGrpSpPr/>
        <p:nvPr/>
      </p:nvGrpSpPr>
      <p:grpSpPr>
        <a:xfrm>
          <a:off x="0" y="0"/>
          <a:ext cx="0" cy="0"/>
          <a:chOff x="0" y="0"/>
          <a:chExt cx="0" cy="0"/>
        </a:xfrm>
      </p:grpSpPr>
      <p:sp>
        <p:nvSpPr>
          <p:cNvPr id="16" name="Text Placeholder 2">
            <a:extLst>
              <a:ext uri="{FF2B5EF4-FFF2-40B4-BE49-F238E27FC236}">
                <a16:creationId xmlns:a16="http://schemas.microsoft.com/office/drawing/2014/main" id="{A5583B77-0D77-A34E-8283-81275F3E9415}"/>
              </a:ext>
            </a:extLst>
          </p:cNvPr>
          <p:cNvSpPr>
            <a:spLocks noGrp="1"/>
          </p:cNvSpPr>
          <p:nvPr>
            <p:ph type="body" sz="quarter" idx="18" hasCustomPrompt="1"/>
          </p:nvPr>
        </p:nvSpPr>
        <p:spPr>
          <a:xfrm>
            <a:off x="834806" y="3262876"/>
            <a:ext cx="6196663" cy="548640"/>
          </a:xfrm>
          <a:prstGeom prst="rect">
            <a:avLst/>
          </a:prstGeom>
        </p:spPr>
        <p:txBody>
          <a:bodyPr anchor="ctr"/>
          <a:lstStyle>
            <a:lvl1pPr>
              <a:buFontTx/>
              <a:buNone/>
              <a:defRPr/>
            </a:lvl1pPr>
          </a:lstStyle>
          <a:p>
            <a:pPr lvl="0"/>
            <a:r>
              <a:rPr lang="en-US"/>
              <a:t>Name</a:t>
            </a:r>
          </a:p>
        </p:txBody>
      </p:sp>
      <p:sp>
        <p:nvSpPr>
          <p:cNvPr id="17" name="Text Placeholder 2">
            <a:extLst>
              <a:ext uri="{FF2B5EF4-FFF2-40B4-BE49-F238E27FC236}">
                <a16:creationId xmlns:a16="http://schemas.microsoft.com/office/drawing/2014/main" id="{8CF98308-AFBC-E14C-A180-1231217F1E6E}"/>
              </a:ext>
            </a:extLst>
          </p:cNvPr>
          <p:cNvSpPr>
            <a:spLocks noGrp="1"/>
          </p:cNvSpPr>
          <p:nvPr>
            <p:ph type="body" sz="quarter" idx="14" hasCustomPrompt="1"/>
          </p:nvPr>
        </p:nvSpPr>
        <p:spPr>
          <a:xfrm>
            <a:off x="834806" y="3884106"/>
            <a:ext cx="6196663" cy="548640"/>
          </a:xfrm>
          <a:prstGeom prst="rect">
            <a:avLst/>
          </a:prstGeom>
        </p:spPr>
        <p:txBody>
          <a:bodyPr anchor="ctr"/>
          <a:lstStyle>
            <a:lvl1pPr>
              <a:buFontTx/>
              <a:buNone/>
              <a:defRPr/>
            </a:lvl1pPr>
          </a:lstStyle>
          <a:p>
            <a:pPr lvl="0"/>
            <a:r>
              <a:rPr lang="en-US" err="1"/>
              <a:t>email@mitre.org</a:t>
            </a:r>
            <a:endParaRPr lang="en-US"/>
          </a:p>
        </p:txBody>
      </p:sp>
      <p:pic>
        <p:nvPicPr>
          <p:cNvPr id="14" name="Picture 13">
            <a:extLst>
              <a:ext uri="{FF2B5EF4-FFF2-40B4-BE49-F238E27FC236}">
                <a16:creationId xmlns:a16="http://schemas.microsoft.com/office/drawing/2014/main" id="{8B03ABCE-57D0-D849-A0BF-DE80B527E251}"/>
              </a:ext>
              <a:ext uri="{C183D7F6-B498-43B3-948B-1728B52AA6E4}">
                <adec:decorative xmlns:adec="http://schemas.microsoft.com/office/drawing/2017/decorative" val="1"/>
              </a:ext>
            </a:extLst>
          </p:cNvPr>
          <p:cNvPicPr>
            <a:picLocks noChangeAspect="1"/>
          </p:cNvPicPr>
          <p:nvPr/>
        </p:nvPicPr>
        <p:blipFill>
          <a:blip r:embed="rId2"/>
          <a:srcRect/>
          <a:stretch/>
        </p:blipFill>
        <p:spPr>
          <a:xfrm>
            <a:off x="345855" y="4505336"/>
            <a:ext cx="508000" cy="508000"/>
          </a:xfrm>
          <a:prstGeom prst="rect">
            <a:avLst/>
          </a:prstGeom>
        </p:spPr>
      </p:pic>
      <p:sp>
        <p:nvSpPr>
          <p:cNvPr id="19" name="Text Placeholder 2">
            <a:extLst>
              <a:ext uri="{FF2B5EF4-FFF2-40B4-BE49-F238E27FC236}">
                <a16:creationId xmlns:a16="http://schemas.microsoft.com/office/drawing/2014/main" id="{C2210306-A808-2E4A-B31D-FFC4F65B2EF7}"/>
              </a:ext>
            </a:extLst>
          </p:cNvPr>
          <p:cNvSpPr>
            <a:spLocks noGrp="1"/>
          </p:cNvSpPr>
          <p:nvPr>
            <p:ph type="body" sz="quarter" idx="16" hasCustomPrompt="1"/>
          </p:nvPr>
        </p:nvSpPr>
        <p:spPr>
          <a:xfrm>
            <a:off x="834806" y="4505336"/>
            <a:ext cx="6196663" cy="548640"/>
          </a:xfrm>
          <a:prstGeom prst="rect">
            <a:avLst/>
          </a:prstGeom>
        </p:spPr>
        <p:txBody>
          <a:bodyPr anchor="ctr"/>
          <a:lstStyle>
            <a:lvl1pPr>
              <a:buFontTx/>
              <a:buNone/>
              <a:defRPr/>
            </a:lvl1pPr>
          </a:lstStyle>
          <a:p>
            <a:pPr lvl="0"/>
            <a:r>
              <a:rPr lang="en-US"/>
              <a:t>@</a:t>
            </a:r>
            <a:r>
              <a:rPr lang="en-US" err="1"/>
              <a:t>TwitterHandle</a:t>
            </a:r>
            <a:endParaRPr lang="en-US"/>
          </a:p>
        </p:txBody>
      </p:sp>
      <p:pic>
        <p:nvPicPr>
          <p:cNvPr id="15" name="Picture 14">
            <a:extLst>
              <a:ext uri="{FF2B5EF4-FFF2-40B4-BE49-F238E27FC236}">
                <a16:creationId xmlns:a16="http://schemas.microsoft.com/office/drawing/2014/main" id="{CD69A4FD-5642-6546-BCCD-6B3A3C1A7B99}"/>
              </a:ext>
              <a:ext uri="{C183D7F6-B498-43B3-948B-1728B52AA6E4}">
                <adec:decorative xmlns:adec="http://schemas.microsoft.com/office/drawing/2017/decorative" val="1"/>
              </a:ext>
            </a:extLst>
          </p:cNvPr>
          <p:cNvPicPr>
            <a:picLocks noChangeAspect="1"/>
          </p:cNvPicPr>
          <p:nvPr/>
        </p:nvPicPr>
        <p:blipFill>
          <a:blip r:embed="rId3">
            <a:biLevel thresh="25000"/>
          </a:blip>
          <a:srcRect/>
          <a:stretch/>
        </p:blipFill>
        <p:spPr>
          <a:xfrm>
            <a:off x="415975" y="5198405"/>
            <a:ext cx="418831" cy="355455"/>
          </a:xfrm>
          <a:prstGeom prst="rect">
            <a:avLst/>
          </a:prstGeom>
        </p:spPr>
      </p:pic>
      <p:sp>
        <p:nvSpPr>
          <p:cNvPr id="18" name="Text Placeholder 2">
            <a:extLst>
              <a:ext uri="{FF2B5EF4-FFF2-40B4-BE49-F238E27FC236}">
                <a16:creationId xmlns:a16="http://schemas.microsoft.com/office/drawing/2014/main" id="{D717D3CB-D2D4-6A49-BA33-1E044F035217}"/>
              </a:ext>
            </a:extLst>
          </p:cNvPr>
          <p:cNvSpPr>
            <a:spLocks noGrp="1"/>
          </p:cNvSpPr>
          <p:nvPr>
            <p:ph type="body" sz="quarter" idx="15" hasCustomPrompt="1"/>
          </p:nvPr>
        </p:nvSpPr>
        <p:spPr>
          <a:xfrm>
            <a:off x="834806" y="5126567"/>
            <a:ext cx="6196663" cy="548640"/>
          </a:xfrm>
          <a:prstGeom prst="rect">
            <a:avLst/>
          </a:prstGeom>
        </p:spPr>
        <p:txBody>
          <a:bodyPr anchor="ctr"/>
          <a:lstStyle>
            <a:lvl1pPr>
              <a:buFontTx/>
              <a:buNone/>
              <a:defRPr/>
            </a:lvl1pPr>
          </a:lstStyle>
          <a:p>
            <a:pPr lvl="0"/>
            <a:r>
              <a:rPr lang="en-US" err="1"/>
              <a:t>linkedin.com</a:t>
            </a:r>
            <a:r>
              <a:rPr lang="en-US"/>
              <a:t>/in/</a:t>
            </a:r>
            <a:r>
              <a:rPr lang="en-US" err="1"/>
              <a:t>firstnamelastname</a:t>
            </a:r>
            <a:endParaRPr lang="en-US"/>
          </a:p>
        </p:txBody>
      </p:sp>
      <p:sp>
        <p:nvSpPr>
          <p:cNvPr id="38" name="Footer Placeholder 4">
            <a:extLst>
              <a:ext uri="{FF2B5EF4-FFF2-40B4-BE49-F238E27FC236}">
                <a16:creationId xmlns:a16="http://schemas.microsoft.com/office/drawing/2014/main" id="{B75CEDAF-9B35-B244-BDC3-8E25466DD827}"/>
              </a:ext>
            </a:extLst>
          </p:cNvPr>
          <p:cNvSpPr>
            <a:spLocks noGrp="1"/>
          </p:cNvSpPr>
          <p:nvPr>
            <p:ph type="ftr" sz="quarter" idx="3"/>
          </p:nvPr>
        </p:nvSpPr>
        <p:spPr>
          <a:xfrm>
            <a:off x="1691640" y="6492240"/>
            <a:ext cx="8817264" cy="182880"/>
          </a:xfrm>
          <a:prstGeom prst="rect">
            <a:avLst/>
          </a:prstGeom>
        </p:spPr>
        <p:txBody>
          <a:bodyPr vert="horz" lIns="0" tIns="0" rIns="0" bIns="0" rtlCol="0" anchor="ctr">
            <a:spAutoFit/>
          </a:bodyPr>
          <a:lstStyle>
            <a:lvl1pPr algn="ctr">
              <a:defRPr sz="800" cap="all" baseline="0">
                <a:solidFill>
                  <a:schemeClr val="tx1"/>
                </a:solidFill>
              </a:defRPr>
            </a:lvl1pPr>
          </a:lstStyle>
          <a:p>
            <a:endParaRPr lang="en-US"/>
          </a:p>
        </p:txBody>
      </p:sp>
      <p:pic>
        <p:nvPicPr>
          <p:cNvPr id="40" name="Picture 39">
            <a:extLst>
              <a:ext uri="{FF2B5EF4-FFF2-40B4-BE49-F238E27FC236}">
                <a16:creationId xmlns:a16="http://schemas.microsoft.com/office/drawing/2014/main" id="{232669C8-D9F7-4C4A-83AF-067A99FF3630}"/>
              </a:ext>
              <a:ext uri="{C183D7F6-B498-43B3-948B-1728B52AA6E4}">
                <adec:decorative xmlns:adec="http://schemas.microsoft.com/office/drawing/2017/decorative" val="1"/>
              </a:ext>
            </a:extLst>
          </p:cNvPr>
          <p:cNvPicPr>
            <a:picLocks noChangeAspect="1"/>
          </p:cNvPicPr>
          <p:nvPr/>
        </p:nvPicPr>
        <p:blipFill>
          <a:blip r:embed="rId4"/>
          <a:srcRect/>
          <a:stretch/>
        </p:blipFill>
        <p:spPr>
          <a:xfrm>
            <a:off x="8206740" y="5776720"/>
            <a:ext cx="3566160" cy="474632"/>
          </a:xfrm>
          <a:prstGeom prst="rect">
            <a:avLst/>
          </a:prstGeom>
        </p:spPr>
      </p:pic>
    </p:spTree>
    <p:extLst>
      <p:ext uri="{BB962C8B-B14F-4D97-AF65-F5344CB8AC3E}">
        <p14:creationId xmlns:p14="http://schemas.microsoft.com/office/powerpoint/2010/main" val="385339173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1W169_Title-Slide">
    <p:spTree>
      <p:nvGrpSpPr>
        <p:cNvPr id="1" name=""/>
        <p:cNvGrpSpPr/>
        <p:nvPr/>
      </p:nvGrpSpPr>
      <p:grpSpPr>
        <a:xfrm>
          <a:off x="0" y="0"/>
          <a:ext cx="0" cy="0"/>
          <a:chOff x="0" y="0"/>
          <a:chExt cx="0" cy="0"/>
        </a:xfrm>
      </p:grpSpPr>
      <p:sp>
        <p:nvSpPr>
          <p:cNvPr id="9" name="Text Placeholder 29">
            <a:extLst>
              <a:ext uri="{FF2B5EF4-FFF2-40B4-BE49-F238E27FC236}">
                <a16:creationId xmlns:a16="http://schemas.microsoft.com/office/drawing/2014/main" id="{2325821A-DB9D-424B-B816-E83550502E82}"/>
              </a:ext>
            </a:extLst>
          </p:cNvPr>
          <p:cNvSpPr>
            <a:spLocks noGrp="1"/>
          </p:cNvSpPr>
          <p:nvPr>
            <p:ph type="body" sz="quarter" idx="19" hasCustomPrompt="1"/>
          </p:nvPr>
        </p:nvSpPr>
        <p:spPr>
          <a:xfrm>
            <a:off x="152401" y="183510"/>
            <a:ext cx="5702299" cy="560059"/>
          </a:xfrm>
          <a:prstGeom prst="rect">
            <a:avLst/>
          </a:prstGeom>
        </p:spPr>
        <p:txBody>
          <a:bodyPr/>
          <a:lstStyle>
            <a:lvl1pPr marL="0" marR="0" indent="0" algn="l" defTabSz="914400" rtl="0" eaLnBrk="1" fontAlgn="auto" latinLnBrk="0" hangingPunct="1">
              <a:lnSpc>
                <a:spcPct val="100000"/>
              </a:lnSpc>
              <a:spcBef>
                <a:spcPts val="600"/>
              </a:spcBef>
              <a:spcAft>
                <a:spcPts val="600"/>
              </a:spcAft>
              <a:buClrTx/>
              <a:buSzTx/>
              <a:buFont typeface="Arial"/>
              <a:buNone/>
              <a:tabLst/>
              <a:defRPr>
                <a:solidFill>
                  <a:srgbClr val="FF0000"/>
                </a:solidFill>
              </a:defRPr>
            </a:lvl1pPr>
          </a:lstStyle>
          <a:p>
            <a:pPr marL="0" marR="0" lvl="0" indent="0" algn="l" defTabSz="914400" rtl="0" eaLnBrk="1" fontAlgn="auto" latinLnBrk="0" hangingPunct="1">
              <a:lnSpc>
                <a:spcPct val="100000"/>
              </a:lnSpc>
              <a:spcBef>
                <a:spcPts val="600"/>
              </a:spcBef>
              <a:spcAft>
                <a:spcPts val="600"/>
              </a:spcAft>
              <a:buClrTx/>
              <a:buSzTx/>
              <a:buFont typeface="Arial"/>
              <a:buNone/>
              <a:tabLst/>
              <a:defRPr/>
            </a:pPr>
            <a:r>
              <a:rPr lang="en-US"/>
              <a:t>Disclaimer: Print Option Only</a:t>
            </a:r>
            <a:endParaRPr kumimoji="0" lang="en-US" altLang="en-US" sz="2400" b="1" i="0" u="none" strike="noStrike" cap="none" normalizeH="0" baseline="0">
              <a:ln>
                <a:noFill/>
              </a:ln>
              <a:solidFill>
                <a:schemeClr val="accent2"/>
              </a:solidFill>
              <a:effectLst/>
              <a:latin typeface="Arial" panose="020B0604020202020204" pitchFamily="34" charset="0"/>
            </a:endParaRPr>
          </a:p>
        </p:txBody>
      </p:sp>
      <p:sp>
        <p:nvSpPr>
          <p:cNvPr id="2" name="Title 1">
            <a:extLst>
              <a:ext uri="{FF2B5EF4-FFF2-40B4-BE49-F238E27FC236}">
                <a16:creationId xmlns:a16="http://schemas.microsoft.com/office/drawing/2014/main" id="{56767F9F-3202-B443-A87A-BDA16F4A141C}"/>
              </a:ext>
            </a:extLst>
          </p:cNvPr>
          <p:cNvSpPr>
            <a:spLocks noGrp="1"/>
          </p:cNvSpPr>
          <p:nvPr>
            <p:ph type="ctrTitle"/>
          </p:nvPr>
        </p:nvSpPr>
        <p:spPr>
          <a:xfrm>
            <a:off x="798440" y="1303655"/>
            <a:ext cx="9144000" cy="2009720"/>
          </a:xfrm>
        </p:spPr>
        <p:txBody>
          <a:bodyPr anchor="ctr" anchorCtr="0"/>
          <a:lstStyle>
            <a:lvl1pPr algn="l">
              <a:defRPr sz="5400"/>
            </a:lvl1pPr>
          </a:lstStyle>
          <a:p>
            <a:r>
              <a:rPr lang="en-US"/>
              <a:t>Click to edit Master title style</a:t>
            </a:r>
          </a:p>
        </p:txBody>
      </p:sp>
      <p:sp>
        <p:nvSpPr>
          <p:cNvPr id="3" name="Subtitle 2">
            <a:extLst>
              <a:ext uri="{FF2B5EF4-FFF2-40B4-BE49-F238E27FC236}">
                <a16:creationId xmlns:a16="http://schemas.microsoft.com/office/drawing/2014/main" id="{3EEFF059-95DD-D442-8A2F-BA0EC6593E12}"/>
              </a:ext>
            </a:extLst>
          </p:cNvPr>
          <p:cNvSpPr>
            <a:spLocks noGrp="1"/>
          </p:cNvSpPr>
          <p:nvPr>
            <p:ph type="subTitle" idx="1"/>
          </p:nvPr>
        </p:nvSpPr>
        <p:spPr>
          <a:xfrm>
            <a:off x="798440" y="3446671"/>
            <a:ext cx="9144000" cy="56005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6" name="Text Placeholder 5">
            <a:extLst>
              <a:ext uri="{FF2B5EF4-FFF2-40B4-BE49-F238E27FC236}">
                <a16:creationId xmlns:a16="http://schemas.microsoft.com/office/drawing/2014/main" id="{B9791879-EF0E-4A4B-8C65-7D96C9E4D68E}"/>
              </a:ext>
            </a:extLst>
          </p:cNvPr>
          <p:cNvSpPr>
            <a:spLocks noGrp="1"/>
          </p:cNvSpPr>
          <p:nvPr>
            <p:ph type="body" sz="quarter" idx="20" hasCustomPrompt="1"/>
          </p:nvPr>
        </p:nvSpPr>
        <p:spPr>
          <a:xfrm>
            <a:off x="798440" y="4090988"/>
            <a:ext cx="4687887" cy="628650"/>
          </a:xfrm>
        </p:spPr>
        <p:txBody>
          <a:bodyPr anchor="ctr" anchorCtr="0"/>
          <a:lstStyle/>
          <a:p>
            <a:pPr lvl="0"/>
            <a:r>
              <a:rPr lang="en-US"/>
              <a:t>Click to edit date</a:t>
            </a:r>
          </a:p>
        </p:txBody>
      </p:sp>
      <p:sp>
        <p:nvSpPr>
          <p:cNvPr id="67" name="Footer Placeholder 4">
            <a:extLst>
              <a:ext uri="{FF2B5EF4-FFF2-40B4-BE49-F238E27FC236}">
                <a16:creationId xmlns:a16="http://schemas.microsoft.com/office/drawing/2014/main" id="{E9E460F9-56F1-E546-BD12-3283FA51F49C}"/>
              </a:ext>
            </a:extLst>
          </p:cNvPr>
          <p:cNvSpPr>
            <a:spLocks noGrp="1"/>
          </p:cNvSpPr>
          <p:nvPr>
            <p:ph type="ftr" sz="quarter" idx="3"/>
          </p:nvPr>
        </p:nvSpPr>
        <p:spPr>
          <a:xfrm>
            <a:off x="1725468" y="6523971"/>
            <a:ext cx="8817264" cy="182880"/>
          </a:xfrm>
          <a:prstGeom prst="rect">
            <a:avLst/>
          </a:prstGeom>
        </p:spPr>
        <p:txBody>
          <a:bodyPr vert="horz" lIns="0" tIns="0" rIns="0" bIns="0" rtlCol="0" anchor="ctr">
            <a:spAutoFit/>
          </a:bodyPr>
          <a:lstStyle>
            <a:lvl1pPr algn="ctr">
              <a:defRPr sz="800" cap="all" baseline="0">
                <a:solidFill>
                  <a:schemeClr val="tx1"/>
                </a:solidFill>
              </a:defRPr>
            </a:lvl1pPr>
          </a:lstStyle>
          <a:p>
            <a:endParaRPr lang="en-US"/>
          </a:p>
        </p:txBody>
      </p:sp>
      <p:sp>
        <p:nvSpPr>
          <p:cNvPr id="7" name="L-Shape 7">
            <a:extLst>
              <a:ext uri="{FF2B5EF4-FFF2-40B4-BE49-F238E27FC236}">
                <a16:creationId xmlns:a16="http://schemas.microsoft.com/office/drawing/2014/main" id="{CFC0854C-57DE-9242-98F0-D8D2BC1DD757}"/>
              </a:ext>
              <a:ext uri="{C183D7F6-B498-43B3-948B-1728B52AA6E4}">
                <adec:decorative xmlns:adec="http://schemas.microsoft.com/office/drawing/2017/decorative" val="1"/>
              </a:ext>
            </a:extLst>
          </p:cNvPr>
          <p:cNvSpPr/>
          <p:nvPr/>
        </p:nvSpPr>
        <p:spPr>
          <a:xfrm rot="10800000">
            <a:off x="10665169" y="-1"/>
            <a:ext cx="1550581" cy="1560820"/>
          </a:xfrm>
          <a:custGeom>
            <a:avLst/>
            <a:gdLst>
              <a:gd name="connsiteX0" fmla="*/ 0 w 1550581"/>
              <a:gd name="connsiteY0" fmla="*/ 0 h 1532133"/>
              <a:gd name="connsiteX1" fmla="*/ 305630 w 1550581"/>
              <a:gd name="connsiteY1" fmla="*/ 0 h 1532133"/>
              <a:gd name="connsiteX2" fmla="*/ 305630 w 1550581"/>
              <a:gd name="connsiteY2" fmla="*/ 1226503 h 1532133"/>
              <a:gd name="connsiteX3" fmla="*/ 1550581 w 1550581"/>
              <a:gd name="connsiteY3" fmla="*/ 1226503 h 1532133"/>
              <a:gd name="connsiteX4" fmla="*/ 1550581 w 1550581"/>
              <a:gd name="connsiteY4" fmla="*/ 1532133 h 1532133"/>
              <a:gd name="connsiteX5" fmla="*/ 0 w 1550581"/>
              <a:gd name="connsiteY5" fmla="*/ 1532133 h 1532133"/>
              <a:gd name="connsiteX6" fmla="*/ 0 w 1550581"/>
              <a:gd name="connsiteY6" fmla="*/ 0 h 1532133"/>
              <a:gd name="connsiteX0" fmla="*/ 0 w 1550581"/>
              <a:gd name="connsiteY0" fmla="*/ 0 h 1532133"/>
              <a:gd name="connsiteX1" fmla="*/ 312115 w 1550581"/>
              <a:gd name="connsiteY1" fmla="*/ 285344 h 1532133"/>
              <a:gd name="connsiteX2" fmla="*/ 305630 w 1550581"/>
              <a:gd name="connsiteY2" fmla="*/ 1226503 h 1532133"/>
              <a:gd name="connsiteX3" fmla="*/ 1550581 w 1550581"/>
              <a:gd name="connsiteY3" fmla="*/ 1226503 h 1532133"/>
              <a:gd name="connsiteX4" fmla="*/ 1550581 w 1550581"/>
              <a:gd name="connsiteY4" fmla="*/ 1532133 h 1532133"/>
              <a:gd name="connsiteX5" fmla="*/ 0 w 1550581"/>
              <a:gd name="connsiteY5" fmla="*/ 1532133 h 1532133"/>
              <a:gd name="connsiteX6" fmla="*/ 0 w 1550581"/>
              <a:gd name="connsiteY6" fmla="*/ 0 h 1532133"/>
              <a:gd name="connsiteX0" fmla="*/ 0 w 1550581"/>
              <a:gd name="connsiteY0" fmla="*/ 0 h 1532133"/>
              <a:gd name="connsiteX1" fmla="*/ 312115 w 1550581"/>
              <a:gd name="connsiteY1" fmla="*/ 285344 h 1532133"/>
              <a:gd name="connsiteX2" fmla="*/ 305630 w 1550581"/>
              <a:gd name="connsiteY2" fmla="*/ 1226503 h 1532133"/>
              <a:gd name="connsiteX3" fmla="*/ 1252266 w 1550581"/>
              <a:gd name="connsiteY3" fmla="*/ 1232988 h 1532133"/>
              <a:gd name="connsiteX4" fmla="*/ 1550581 w 1550581"/>
              <a:gd name="connsiteY4" fmla="*/ 1532133 h 1532133"/>
              <a:gd name="connsiteX5" fmla="*/ 0 w 1550581"/>
              <a:gd name="connsiteY5" fmla="*/ 1532133 h 1532133"/>
              <a:gd name="connsiteX6" fmla="*/ 0 w 1550581"/>
              <a:gd name="connsiteY6" fmla="*/ 0 h 1532133"/>
              <a:gd name="connsiteX0" fmla="*/ 0 w 1550581"/>
              <a:gd name="connsiteY0" fmla="*/ 0 h 1560820"/>
              <a:gd name="connsiteX1" fmla="*/ 312115 w 1550581"/>
              <a:gd name="connsiteY1" fmla="*/ 314031 h 1560820"/>
              <a:gd name="connsiteX2" fmla="*/ 305630 w 1550581"/>
              <a:gd name="connsiteY2" fmla="*/ 1255190 h 1560820"/>
              <a:gd name="connsiteX3" fmla="*/ 1252266 w 1550581"/>
              <a:gd name="connsiteY3" fmla="*/ 1261675 h 1560820"/>
              <a:gd name="connsiteX4" fmla="*/ 1550581 w 1550581"/>
              <a:gd name="connsiteY4" fmla="*/ 1560820 h 1560820"/>
              <a:gd name="connsiteX5" fmla="*/ 0 w 1550581"/>
              <a:gd name="connsiteY5" fmla="*/ 1560820 h 1560820"/>
              <a:gd name="connsiteX6" fmla="*/ 0 w 1550581"/>
              <a:gd name="connsiteY6" fmla="*/ 0 h 1560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0581" h="1560820">
                <a:moveTo>
                  <a:pt x="0" y="0"/>
                </a:moveTo>
                <a:lnTo>
                  <a:pt x="312115" y="314031"/>
                </a:lnTo>
                <a:cubicBezTo>
                  <a:pt x="309953" y="627751"/>
                  <a:pt x="307792" y="941470"/>
                  <a:pt x="305630" y="1255190"/>
                </a:cubicBezTo>
                <a:lnTo>
                  <a:pt x="1252266" y="1261675"/>
                </a:lnTo>
                <a:lnTo>
                  <a:pt x="1550581" y="1560820"/>
                </a:lnTo>
                <a:lnTo>
                  <a:pt x="0" y="1560820"/>
                </a:lnTo>
                <a:lnTo>
                  <a:pt x="0" y="0"/>
                </a:lnTo>
                <a:close/>
              </a:path>
            </a:pathLst>
          </a:custGeom>
          <a:solidFill>
            <a:srgbClr val="D4D3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L-Shape 7">
            <a:extLst>
              <a:ext uri="{FF2B5EF4-FFF2-40B4-BE49-F238E27FC236}">
                <a16:creationId xmlns:a16="http://schemas.microsoft.com/office/drawing/2014/main" id="{6DEFB773-8237-A54F-B786-B5C19211F108}"/>
              </a:ext>
              <a:ext uri="{C183D7F6-B498-43B3-948B-1728B52AA6E4}">
                <adec:decorative xmlns:adec="http://schemas.microsoft.com/office/drawing/2017/decorative" val="1"/>
              </a:ext>
            </a:extLst>
          </p:cNvPr>
          <p:cNvSpPr/>
          <p:nvPr/>
        </p:nvSpPr>
        <p:spPr>
          <a:xfrm>
            <a:off x="0" y="5315957"/>
            <a:ext cx="1550581" cy="1560820"/>
          </a:xfrm>
          <a:custGeom>
            <a:avLst/>
            <a:gdLst>
              <a:gd name="connsiteX0" fmla="*/ 0 w 1550581"/>
              <a:gd name="connsiteY0" fmla="*/ 0 h 1532133"/>
              <a:gd name="connsiteX1" fmla="*/ 305630 w 1550581"/>
              <a:gd name="connsiteY1" fmla="*/ 0 h 1532133"/>
              <a:gd name="connsiteX2" fmla="*/ 305630 w 1550581"/>
              <a:gd name="connsiteY2" fmla="*/ 1226503 h 1532133"/>
              <a:gd name="connsiteX3" fmla="*/ 1550581 w 1550581"/>
              <a:gd name="connsiteY3" fmla="*/ 1226503 h 1532133"/>
              <a:gd name="connsiteX4" fmla="*/ 1550581 w 1550581"/>
              <a:gd name="connsiteY4" fmla="*/ 1532133 h 1532133"/>
              <a:gd name="connsiteX5" fmla="*/ 0 w 1550581"/>
              <a:gd name="connsiteY5" fmla="*/ 1532133 h 1532133"/>
              <a:gd name="connsiteX6" fmla="*/ 0 w 1550581"/>
              <a:gd name="connsiteY6" fmla="*/ 0 h 1532133"/>
              <a:gd name="connsiteX0" fmla="*/ 0 w 1550581"/>
              <a:gd name="connsiteY0" fmla="*/ 0 h 1532133"/>
              <a:gd name="connsiteX1" fmla="*/ 312115 w 1550581"/>
              <a:gd name="connsiteY1" fmla="*/ 285344 h 1532133"/>
              <a:gd name="connsiteX2" fmla="*/ 305630 w 1550581"/>
              <a:gd name="connsiteY2" fmla="*/ 1226503 h 1532133"/>
              <a:gd name="connsiteX3" fmla="*/ 1550581 w 1550581"/>
              <a:gd name="connsiteY3" fmla="*/ 1226503 h 1532133"/>
              <a:gd name="connsiteX4" fmla="*/ 1550581 w 1550581"/>
              <a:gd name="connsiteY4" fmla="*/ 1532133 h 1532133"/>
              <a:gd name="connsiteX5" fmla="*/ 0 w 1550581"/>
              <a:gd name="connsiteY5" fmla="*/ 1532133 h 1532133"/>
              <a:gd name="connsiteX6" fmla="*/ 0 w 1550581"/>
              <a:gd name="connsiteY6" fmla="*/ 0 h 1532133"/>
              <a:gd name="connsiteX0" fmla="*/ 0 w 1550581"/>
              <a:gd name="connsiteY0" fmla="*/ 0 h 1532133"/>
              <a:gd name="connsiteX1" fmla="*/ 312115 w 1550581"/>
              <a:gd name="connsiteY1" fmla="*/ 285344 h 1532133"/>
              <a:gd name="connsiteX2" fmla="*/ 305630 w 1550581"/>
              <a:gd name="connsiteY2" fmla="*/ 1226503 h 1532133"/>
              <a:gd name="connsiteX3" fmla="*/ 1252266 w 1550581"/>
              <a:gd name="connsiteY3" fmla="*/ 1232988 h 1532133"/>
              <a:gd name="connsiteX4" fmla="*/ 1550581 w 1550581"/>
              <a:gd name="connsiteY4" fmla="*/ 1532133 h 1532133"/>
              <a:gd name="connsiteX5" fmla="*/ 0 w 1550581"/>
              <a:gd name="connsiteY5" fmla="*/ 1532133 h 1532133"/>
              <a:gd name="connsiteX6" fmla="*/ 0 w 1550581"/>
              <a:gd name="connsiteY6" fmla="*/ 0 h 1532133"/>
              <a:gd name="connsiteX0" fmla="*/ 0 w 1550581"/>
              <a:gd name="connsiteY0" fmla="*/ 0 h 1560820"/>
              <a:gd name="connsiteX1" fmla="*/ 312115 w 1550581"/>
              <a:gd name="connsiteY1" fmla="*/ 314031 h 1560820"/>
              <a:gd name="connsiteX2" fmla="*/ 305630 w 1550581"/>
              <a:gd name="connsiteY2" fmla="*/ 1255190 h 1560820"/>
              <a:gd name="connsiteX3" fmla="*/ 1252266 w 1550581"/>
              <a:gd name="connsiteY3" fmla="*/ 1261675 h 1560820"/>
              <a:gd name="connsiteX4" fmla="*/ 1550581 w 1550581"/>
              <a:gd name="connsiteY4" fmla="*/ 1560820 h 1560820"/>
              <a:gd name="connsiteX5" fmla="*/ 0 w 1550581"/>
              <a:gd name="connsiteY5" fmla="*/ 1560820 h 1560820"/>
              <a:gd name="connsiteX6" fmla="*/ 0 w 1550581"/>
              <a:gd name="connsiteY6" fmla="*/ 0 h 1560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0581" h="1560820">
                <a:moveTo>
                  <a:pt x="0" y="0"/>
                </a:moveTo>
                <a:lnTo>
                  <a:pt x="312115" y="314031"/>
                </a:lnTo>
                <a:cubicBezTo>
                  <a:pt x="309953" y="627751"/>
                  <a:pt x="307792" y="941470"/>
                  <a:pt x="305630" y="1255190"/>
                </a:cubicBezTo>
                <a:lnTo>
                  <a:pt x="1252266" y="1261675"/>
                </a:lnTo>
                <a:lnTo>
                  <a:pt x="1550581" y="1560820"/>
                </a:lnTo>
                <a:lnTo>
                  <a:pt x="0" y="1560820"/>
                </a:lnTo>
                <a:lnTo>
                  <a:pt x="0" y="0"/>
                </a:lnTo>
                <a:close/>
              </a:path>
            </a:pathLst>
          </a:custGeom>
          <a:solidFill>
            <a:srgbClr val="D4D3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9">
            <a:extLst>
              <a:ext uri="{FF2B5EF4-FFF2-40B4-BE49-F238E27FC236}">
                <a16:creationId xmlns:a16="http://schemas.microsoft.com/office/drawing/2014/main" id="{1CA5B1A7-52FD-0C4B-8EDC-29DDE1809A0B}"/>
              </a:ext>
              <a:ext uri="{C183D7F6-B498-43B3-948B-1728B52AA6E4}">
                <adec:decorative xmlns:adec="http://schemas.microsoft.com/office/drawing/2017/decorative" val="1"/>
              </a:ext>
            </a:extLst>
          </p:cNvPr>
          <p:cNvPicPr>
            <a:picLocks noChangeAspect="1"/>
          </p:cNvPicPr>
          <p:nvPr/>
        </p:nvPicPr>
        <p:blipFill>
          <a:blip r:embed="rId2"/>
          <a:srcRect/>
          <a:stretch/>
        </p:blipFill>
        <p:spPr>
          <a:xfrm>
            <a:off x="8230293" y="5685414"/>
            <a:ext cx="3513010" cy="491066"/>
          </a:xfrm>
          <a:prstGeom prst="rect">
            <a:avLst/>
          </a:prstGeom>
        </p:spPr>
      </p:pic>
    </p:spTree>
    <p:extLst>
      <p:ext uri="{BB962C8B-B14F-4D97-AF65-F5344CB8AC3E}">
        <p14:creationId xmlns:p14="http://schemas.microsoft.com/office/powerpoint/2010/main" val="40272382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4 Alt Title Slide Wayfin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2EE46-4DFB-E24A-9BE4-15BF51E1FDBF}"/>
              </a:ext>
            </a:extLst>
          </p:cNvPr>
          <p:cNvSpPr>
            <a:spLocks noGrp="1"/>
          </p:cNvSpPr>
          <p:nvPr>
            <p:ph type="ctrTitle" hasCustomPrompt="1"/>
          </p:nvPr>
        </p:nvSpPr>
        <p:spPr>
          <a:xfrm>
            <a:off x="-2" y="5476439"/>
            <a:ext cx="12192002" cy="676005"/>
          </a:xfrm>
          <a:prstGeom prst="rect">
            <a:avLst/>
          </a:prstGeom>
          <a:solidFill>
            <a:schemeClr val="bg1"/>
          </a:solidFill>
        </p:spPr>
        <p:txBody>
          <a:bodyPr lIns="2606040" tIns="182880" rIns="0" anchor="t">
            <a:noAutofit/>
          </a:bodyPr>
          <a:lstStyle>
            <a:lvl1pPr algn="l">
              <a:defRPr sz="2800" b="1" cap="none" baseline="0">
                <a:solidFill>
                  <a:srgbClr val="0A3161"/>
                </a:solidFill>
              </a:defRPr>
            </a:lvl1pPr>
          </a:lstStyle>
          <a:p>
            <a:r>
              <a:rPr lang="en-US" dirty="0"/>
              <a:t>Presentation Title</a:t>
            </a:r>
          </a:p>
        </p:txBody>
      </p:sp>
      <p:sp>
        <p:nvSpPr>
          <p:cNvPr id="5" name="Text Placeholder 4">
            <a:extLst>
              <a:ext uri="{FF2B5EF4-FFF2-40B4-BE49-F238E27FC236}">
                <a16:creationId xmlns:a16="http://schemas.microsoft.com/office/drawing/2014/main" id="{02AC1B34-1EF2-D340-9784-8CFC27BDC165}"/>
              </a:ext>
            </a:extLst>
          </p:cNvPr>
          <p:cNvSpPr>
            <a:spLocks noGrp="1"/>
          </p:cNvSpPr>
          <p:nvPr>
            <p:ph type="body" sz="quarter" idx="12" hasCustomPrompt="1"/>
          </p:nvPr>
        </p:nvSpPr>
        <p:spPr>
          <a:xfrm>
            <a:off x="-2" y="6107289"/>
            <a:ext cx="12192002" cy="750711"/>
          </a:xfrm>
          <a:solidFill>
            <a:schemeClr val="bg1"/>
          </a:solidFill>
        </p:spPr>
        <p:txBody>
          <a:bodyPr lIns="2606040" anchor="t" anchorCtr="0"/>
          <a:lstStyle>
            <a:lvl1pPr>
              <a:lnSpc>
                <a:spcPct val="100000"/>
              </a:lnSpc>
              <a:spcBef>
                <a:spcPts val="0"/>
              </a:spcBef>
              <a:spcAft>
                <a:spcPts val="0"/>
              </a:spcAft>
              <a:defRPr sz="1800" b="0" i="0">
                <a:solidFill>
                  <a:srgbClr val="0A3161"/>
                </a:solidFill>
              </a:defRPr>
            </a:lvl1pPr>
          </a:lstStyle>
          <a:p>
            <a:pPr lvl="0"/>
            <a:r>
              <a:rPr lang="en-US" dirty="0"/>
              <a:t>Tagline or Other Information</a:t>
            </a:r>
          </a:p>
        </p:txBody>
      </p:sp>
      <p:pic>
        <p:nvPicPr>
          <p:cNvPr id="6" name="Picture Placeholder 6">
            <a:extLst>
              <a:ext uri="{FF2B5EF4-FFF2-40B4-BE49-F238E27FC236}">
                <a16:creationId xmlns:a16="http://schemas.microsoft.com/office/drawing/2014/main" id="{C03B0408-89FD-4FD8-BA19-5497EEB3A100}"/>
              </a:ext>
            </a:extLst>
          </p:cNvPr>
          <p:cNvPicPr>
            <a:picLocks noChangeAspect="1"/>
          </p:cNvPicPr>
          <p:nvPr userDrawn="1"/>
        </p:nvPicPr>
        <p:blipFill>
          <a:blip r:embed="rId3" cstate="screen">
            <a:extLst>
              <a:ext uri="{28A0092B-C50C-407E-A947-70E740481C1C}">
                <a14:useLocalDpi xmlns:a14="http://schemas.microsoft.com/office/drawing/2010/main"/>
              </a:ext>
            </a:extLst>
          </a:blip>
          <a:srcRect/>
          <a:stretch>
            <a:fillRect/>
          </a:stretch>
        </p:blipFill>
        <p:spPr>
          <a:xfrm>
            <a:off x="1049087" y="1241778"/>
            <a:ext cx="10149491" cy="4234661"/>
          </a:xfrm>
          <a:prstGeom prst="rect">
            <a:avLst/>
          </a:prstGeom>
        </p:spPr>
      </p:pic>
      <p:sp>
        <p:nvSpPr>
          <p:cNvPr id="8" name="Text Placeholder 3">
            <a:extLst>
              <a:ext uri="{FF2B5EF4-FFF2-40B4-BE49-F238E27FC236}">
                <a16:creationId xmlns:a16="http://schemas.microsoft.com/office/drawing/2014/main" id="{C89FD89D-0909-4671-B8A8-7707F6221E7B}"/>
              </a:ext>
            </a:extLst>
          </p:cNvPr>
          <p:cNvSpPr>
            <a:spLocks noGrp="1"/>
          </p:cNvSpPr>
          <p:nvPr>
            <p:ph type="body" sz="quarter" idx="14"/>
          </p:nvPr>
        </p:nvSpPr>
        <p:spPr>
          <a:xfrm>
            <a:off x="962025" y="565150"/>
            <a:ext cx="2960688" cy="231775"/>
          </a:xfrm>
        </p:spPr>
        <p:txBody>
          <a:bodyPr/>
          <a:lstStyle>
            <a:lvl1pPr>
              <a:lnSpc>
                <a:spcPct val="100000"/>
              </a:lnSpc>
              <a:spcBef>
                <a:spcPts val="0"/>
              </a:spcBef>
              <a:spcAft>
                <a:spcPts val="0"/>
              </a:spcAft>
              <a:defRPr sz="900">
                <a:solidFill>
                  <a:srgbClr val="0A3161"/>
                </a:solidFill>
                <a:latin typeface="Arial Black" panose="020B0A04020102020204" pitchFamily="34" charset="0"/>
              </a:defRPr>
            </a:lvl1pPr>
            <a:lvl2pPr>
              <a:defRPr sz="900">
                <a:latin typeface="Arial Black" panose="020B0A04020102020204" pitchFamily="34" charset="0"/>
              </a:defRPr>
            </a:lvl2pPr>
            <a:lvl3pPr>
              <a:defRPr sz="900">
                <a:latin typeface="Arial Black" panose="020B0A04020102020204" pitchFamily="34" charset="0"/>
              </a:defRPr>
            </a:lvl3pPr>
            <a:lvl4pPr>
              <a:defRPr sz="900">
                <a:latin typeface="Arial Black" panose="020B0A04020102020204" pitchFamily="34" charset="0"/>
              </a:defRPr>
            </a:lvl4pPr>
            <a:lvl5pPr>
              <a:defRPr sz="900">
                <a:latin typeface="Arial Black" panose="020B0A04020102020204" pitchFamily="34" charset="0"/>
              </a:defRPr>
            </a:lvl5pPr>
          </a:lstStyle>
          <a:p>
            <a:pPr lvl="0"/>
            <a:r>
              <a:rPr lang="en-US"/>
              <a:t>Click to edit Master text styles</a:t>
            </a:r>
          </a:p>
        </p:txBody>
      </p:sp>
      <p:cxnSp>
        <p:nvCxnSpPr>
          <p:cNvPr id="9" name="Straight Connector 8">
            <a:extLst>
              <a:ext uri="{FF2B5EF4-FFF2-40B4-BE49-F238E27FC236}">
                <a16:creationId xmlns:a16="http://schemas.microsoft.com/office/drawing/2014/main" id="{B894E53C-66ED-4BAB-8F3F-597125021FCA}"/>
              </a:ext>
            </a:extLst>
          </p:cNvPr>
          <p:cNvCxnSpPr/>
          <p:nvPr userDrawn="1"/>
        </p:nvCxnSpPr>
        <p:spPr>
          <a:xfrm>
            <a:off x="962025" y="859951"/>
            <a:ext cx="4392028"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0" name="Text Placeholder 3">
            <a:extLst>
              <a:ext uri="{FF2B5EF4-FFF2-40B4-BE49-F238E27FC236}">
                <a16:creationId xmlns:a16="http://schemas.microsoft.com/office/drawing/2014/main" id="{0A4E4924-806C-4CB6-AFBB-D4B1A01D53F1}"/>
              </a:ext>
            </a:extLst>
          </p:cNvPr>
          <p:cNvSpPr>
            <a:spLocks noGrp="1"/>
          </p:cNvSpPr>
          <p:nvPr>
            <p:ph type="body" sz="quarter" idx="15"/>
          </p:nvPr>
        </p:nvSpPr>
        <p:spPr>
          <a:xfrm>
            <a:off x="962024" y="922979"/>
            <a:ext cx="6690059" cy="188038"/>
          </a:xfrm>
        </p:spPr>
        <p:txBody>
          <a:bodyPr/>
          <a:lstStyle>
            <a:lvl1pPr>
              <a:lnSpc>
                <a:spcPct val="100000"/>
              </a:lnSpc>
              <a:spcBef>
                <a:spcPts val="0"/>
              </a:spcBef>
              <a:spcAft>
                <a:spcPts val="0"/>
              </a:spcAft>
              <a:defRPr sz="1400">
                <a:solidFill>
                  <a:srgbClr val="0A3161"/>
                </a:solidFill>
                <a:latin typeface="+mn-lt"/>
              </a:defRPr>
            </a:lvl1pPr>
            <a:lvl2pPr>
              <a:defRPr sz="900">
                <a:latin typeface="Arial Black" panose="020B0A04020102020204" pitchFamily="34" charset="0"/>
              </a:defRPr>
            </a:lvl2pPr>
            <a:lvl3pPr>
              <a:defRPr sz="900">
                <a:latin typeface="Arial Black" panose="020B0A04020102020204" pitchFamily="34" charset="0"/>
              </a:defRPr>
            </a:lvl3pPr>
            <a:lvl4pPr>
              <a:defRPr sz="900">
                <a:latin typeface="Arial Black" panose="020B0A04020102020204" pitchFamily="34" charset="0"/>
              </a:defRPr>
            </a:lvl4pPr>
            <a:lvl5pPr>
              <a:defRPr sz="900">
                <a:latin typeface="Arial Black" panose="020B0A04020102020204" pitchFamily="34" charset="0"/>
              </a:defRPr>
            </a:lvl5pPr>
          </a:lstStyle>
          <a:p>
            <a:pPr lvl="0"/>
            <a:r>
              <a:rPr lang="en-US"/>
              <a:t>Click to edit Master text styles</a:t>
            </a:r>
          </a:p>
        </p:txBody>
      </p:sp>
    </p:spTree>
    <p:extLst>
      <p:ext uri="{BB962C8B-B14F-4D97-AF65-F5344CB8AC3E}">
        <p14:creationId xmlns:p14="http://schemas.microsoft.com/office/powerpoint/2010/main" val="113960718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169:1W_Title-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3106E9DB-266A-DC4C-81FD-63DDDAA346DC}"/>
              </a:ext>
            </a:extLst>
          </p:cNvPr>
          <p:cNvSpPr>
            <a:spLocks noGrp="1"/>
          </p:cNvSpPr>
          <p:nvPr>
            <p:ph type="sldNum" sz="quarter" idx="12"/>
          </p:nvPr>
        </p:nvSpPr>
        <p:spPr/>
        <p:txBody>
          <a:bodyPr/>
          <a:lstStyle/>
          <a:p>
            <a:fld id="{A1EAB118-4FD7-9D4F-B87B-75238FDCA05C}" type="slidenum">
              <a:rPr lang="en-US" smtClean="0"/>
              <a:t>‹#›</a:t>
            </a:fld>
            <a:endParaRPr lang="en-US"/>
          </a:p>
        </p:txBody>
      </p:sp>
      <p:sp>
        <p:nvSpPr>
          <p:cNvPr id="2" name="Title 1">
            <a:extLst>
              <a:ext uri="{FF2B5EF4-FFF2-40B4-BE49-F238E27FC236}">
                <a16:creationId xmlns:a16="http://schemas.microsoft.com/office/drawing/2014/main" id="{C130FE17-69E8-9440-A7AF-AC1659EDF6B9}"/>
              </a:ext>
            </a:extLst>
          </p:cNvPr>
          <p:cNvSpPr>
            <a:spLocks noGrp="1"/>
          </p:cNvSpPr>
          <p:nvPr>
            <p:ph type="title"/>
          </p:nvPr>
        </p:nvSpPr>
        <p:spPr/>
        <p:txBody>
          <a:bodyPr/>
          <a:lstStyle/>
          <a:p>
            <a:r>
              <a:rPr lang="en-US"/>
              <a:t>Click to edit Master title style</a:t>
            </a:r>
          </a:p>
        </p:txBody>
      </p:sp>
      <p:sp>
        <p:nvSpPr>
          <p:cNvPr id="7" name="Content Placeholder 6">
            <a:extLst>
              <a:ext uri="{FF2B5EF4-FFF2-40B4-BE49-F238E27FC236}">
                <a16:creationId xmlns:a16="http://schemas.microsoft.com/office/drawing/2014/main" id="{71062B75-9354-ED49-AB51-3344FB0C7743}"/>
              </a:ext>
            </a:extLst>
          </p:cNvPr>
          <p:cNvSpPr>
            <a:spLocks noGrp="1"/>
          </p:cNvSpPr>
          <p:nvPr>
            <p:ph sz="quarter" idx="13" hasCustomPrompt="1"/>
          </p:nvPr>
        </p:nvSpPr>
        <p:spPr>
          <a:xfrm>
            <a:off x="419100" y="1333500"/>
            <a:ext cx="11359318" cy="4835524"/>
          </a:xfrm>
          <a:prstGeom prst="rect">
            <a:avLst/>
          </a:prstGeom>
        </p:spPr>
        <p:txBody>
          <a:bodyPr/>
          <a:lstStyle>
            <a:lvl1pPr>
              <a:lnSpc>
                <a:spcPct val="100000"/>
              </a:lnSpc>
              <a:buFontTx/>
              <a:buNone/>
              <a:defRPr/>
            </a:lvl1pPr>
          </a:lstStyle>
          <a:p>
            <a:pPr lvl="0"/>
            <a:r>
              <a:rPr lang="en-US"/>
              <a:t>Click to add content</a:t>
            </a:r>
          </a:p>
        </p:txBody>
      </p:sp>
      <p:sp>
        <p:nvSpPr>
          <p:cNvPr id="5" name="Footer Placeholder 4">
            <a:extLst>
              <a:ext uri="{FF2B5EF4-FFF2-40B4-BE49-F238E27FC236}">
                <a16:creationId xmlns:a16="http://schemas.microsoft.com/office/drawing/2014/main" id="{4548D53F-9797-B141-B5E7-AB9CB133F5B0}"/>
              </a:ext>
            </a:extLst>
          </p:cNvPr>
          <p:cNvSpPr>
            <a:spLocks noGrp="1"/>
          </p:cNvSpPr>
          <p:nvPr>
            <p:ph type="ftr" sz="quarter" idx="11"/>
          </p:nvPr>
        </p:nvSpPr>
        <p:spPr/>
        <p:txBody>
          <a:bodyPr/>
          <a:lstStyle/>
          <a:p>
            <a:endParaRPr lang="en-US"/>
          </a:p>
        </p:txBody>
      </p:sp>
      <p:pic>
        <p:nvPicPr>
          <p:cNvPr id="15" name="Picture 14">
            <a:extLst>
              <a:ext uri="{FF2B5EF4-FFF2-40B4-BE49-F238E27FC236}">
                <a16:creationId xmlns:a16="http://schemas.microsoft.com/office/drawing/2014/main" id="{92DBB7D4-FA2B-BF41-B38D-068F5F63927E}"/>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9100" y="6523971"/>
            <a:ext cx="536748" cy="154831"/>
          </a:xfrm>
          <a:prstGeom prst="rect">
            <a:avLst/>
          </a:prstGeom>
        </p:spPr>
      </p:pic>
    </p:spTree>
    <p:extLst>
      <p:ext uri="{BB962C8B-B14F-4D97-AF65-F5344CB8AC3E}">
        <p14:creationId xmlns:p14="http://schemas.microsoft.com/office/powerpoint/2010/main" val="410790598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169:1W_Section-Header">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BE4727B-F77C-0F4F-B8FC-A3CB54F7C373}"/>
              </a:ext>
            </a:extLst>
          </p:cNvPr>
          <p:cNvSpPr>
            <a:spLocks noGrp="1"/>
          </p:cNvSpPr>
          <p:nvPr>
            <p:ph type="sldNum" sz="quarter" idx="12"/>
          </p:nvPr>
        </p:nvSpPr>
        <p:spPr>
          <a:xfrm>
            <a:off x="11155680" y="6400800"/>
            <a:ext cx="622738" cy="365125"/>
          </a:xfrm>
        </p:spPr>
        <p:txBody>
          <a:bodyPr/>
          <a:lstStyle/>
          <a:p>
            <a:fld id="{A1EAB118-4FD7-9D4F-B87B-75238FDCA05C}" type="slidenum">
              <a:rPr lang="en-US" smtClean="0"/>
              <a:t>‹#›</a:t>
            </a:fld>
            <a:endParaRPr lang="en-US"/>
          </a:p>
        </p:txBody>
      </p:sp>
      <p:sp>
        <p:nvSpPr>
          <p:cNvPr id="2" name="Title 1">
            <a:extLst>
              <a:ext uri="{FF2B5EF4-FFF2-40B4-BE49-F238E27FC236}">
                <a16:creationId xmlns:a16="http://schemas.microsoft.com/office/drawing/2014/main" id="{AF07BA89-147B-D544-859D-FE2871473492}"/>
              </a:ext>
            </a:extLst>
          </p:cNvPr>
          <p:cNvSpPr>
            <a:spLocks noGrp="1"/>
          </p:cNvSpPr>
          <p:nvPr>
            <p:ph type="title" hasCustomPrompt="1"/>
          </p:nvPr>
        </p:nvSpPr>
        <p:spPr>
          <a:xfrm>
            <a:off x="434488" y="2997309"/>
            <a:ext cx="10515600" cy="840230"/>
          </a:xfrm>
        </p:spPr>
        <p:txBody>
          <a:bodyPr anchor="ctr">
            <a:spAutoFit/>
          </a:bodyPr>
          <a:lstStyle>
            <a:lvl1pPr>
              <a:defRPr sz="5400"/>
            </a:lvl1pPr>
          </a:lstStyle>
          <a:p>
            <a:r>
              <a:rPr lang="en-US"/>
              <a:t>Section Title</a:t>
            </a:r>
          </a:p>
        </p:txBody>
      </p:sp>
      <p:sp>
        <p:nvSpPr>
          <p:cNvPr id="26" name="Footer Placeholder 4">
            <a:extLst>
              <a:ext uri="{FF2B5EF4-FFF2-40B4-BE49-F238E27FC236}">
                <a16:creationId xmlns:a16="http://schemas.microsoft.com/office/drawing/2014/main" id="{98673CA4-0124-D543-9D8C-F7757A8D4518}"/>
              </a:ext>
            </a:extLst>
          </p:cNvPr>
          <p:cNvSpPr>
            <a:spLocks noGrp="1"/>
          </p:cNvSpPr>
          <p:nvPr>
            <p:ph type="ftr" sz="quarter" idx="3"/>
          </p:nvPr>
        </p:nvSpPr>
        <p:spPr>
          <a:xfrm>
            <a:off x="1725468" y="6523971"/>
            <a:ext cx="8817264" cy="182880"/>
          </a:xfrm>
          <a:prstGeom prst="rect">
            <a:avLst/>
          </a:prstGeom>
        </p:spPr>
        <p:txBody>
          <a:bodyPr vert="horz" lIns="0" tIns="0" rIns="0" bIns="0" rtlCol="0" anchor="ctr">
            <a:spAutoFit/>
          </a:bodyPr>
          <a:lstStyle>
            <a:lvl1pPr algn="ctr">
              <a:defRPr sz="800" cap="all" baseline="0">
                <a:solidFill>
                  <a:schemeClr val="tx1"/>
                </a:solidFill>
              </a:defRPr>
            </a:lvl1pPr>
          </a:lstStyle>
          <a:p>
            <a:endParaRPr lang="en-US"/>
          </a:p>
        </p:txBody>
      </p:sp>
      <p:pic>
        <p:nvPicPr>
          <p:cNvPr id="7" name="Picture 6">
            <a:extLst>
              <a:ext uri="{FF2B5EF4-FFF2-40B4-BE49-F238E27FC236}">
                <a16:creationId xmlns:a16="http://schemas.microsoft.com/office/drawing/2014/main" id="{28EBE5A2-9E4B-9041-8DC0-CDCD810D9AB0}"/>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9100" y="6523971"/>
            <a:ext cx="536748" cy="154831"/>
          </a:xfrm>
          <a:prstGeom prst="rect">
            <a:avLst/>
          </a:prstGeom>
        </p:spPr>
      </p:pic>
    </p:spTree>
    <p:extLst>
      <p:ext uri="{BB962C8B-B14F-4D97-AF65-F5344CB8AC3E}">
        <p14:creationId xmlns:p14="http://schemas.microsoft.com/office/powerpoint/2010/main" val="187861068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1_169:1W_Title-Bullets">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3106E9DB-266A-DC4C-81FD-63DDDAA346DC}"/>
              </a:ext>
            </a:extLst>
          </p:cNvPr>
          <p:cNvSpPr>
            <a:spLocks noGrp="1"/>
          </p:cNvSpPr>
          <p:nvPr>
            <p:ph type="sldNum" sz="quarter" idx="12"/>
          </p:nvPr>
        </p:nvSpPr>
        <p:spPr/>
        <p:txBody>
          <a:bodyPr/>
          <a:lstStyle/>
          <a:p>
            <a:fld id="{A1EAB118-4FD7-9D4F-B87B-75238FDCA05C}" type="slidenum">
              <a:rPr lang="en-US" smtClean="0"/>
              <a:t>‹#›</a:t>
            </a:fld>
            <a:endParaRPr lang="en-US"/>
          </a:p>
        </p:txBody>
      </p:sp>
      <p:sp>
        <p:nvSpPr>
          <p:cNvPr id="2" name="Title 1">
            <a:extLst>
              <a:ext uri="{FF2B5EF4-FFF2-40B4-BE49-F238E27FC236}">
                <a16:creationId xmlns:a16="http://schemas.microsoft.com/office/drawing/2014/main" id="{C130FE17-69E8-9440-A7AF-AC1659EDF6B9}"/>
              </a:ext>
            </a:extLst>
          </p:cNvPr>
          <p:cNvSpPr>
            <a:spLocks noGrp="1"/>
          </p:cNvSpPr>
          <p:nvPr>
            <p:ph type="title"/>
          </p:nvPr>
        </p:nvSpPr>
        <p:spPr/>
        <p:txBody>
          <a:bodyPr/>
          <a:lstStyle/>
          <a:p>
            <a:r>
              <a:rPr lang="en-US"/>
              <a:t>Click to edit Master title style</a:t>
            </a:r>
          </a:p>
        </p:txBody>
      </p:sp>
      <p:sp>
        <p:nvSpPr>
          <p:cNvPr id="5" name="Footer Placeholder 4">
            <a:extLst>
              <a:ext uri="{FF2B5EF4-FFF2-40B4-BE49-F238E27FC236}">
                <a16:creationId xmlns:a16="http://schemas.microsoft.com/office/drawing/2014/main" id="{4548D53F-9797-B141-B5E7-AB9CB133F5B0}"/>
              </a:ext>
            </a:extLst>
          </p:cNvPr>
          <p:cNvSpPr>
            <a:spLocks noGrp="1"/>
          </p:cNvSpPr>
          <p:nvPr>
            <p:ph type="ftr" sz="quarter" idx="11"/>
          </p:nvPr>
        </p:nvSpPr>
        <p:spPr/>
        <p:txBody>
          <a:bodyPr/>
          <a:lstStyle/>
          <a:p>
            <a:endParaRPr lang="en-US"/>
          </a:p>
        </p:txBody>
      </p:sp>
      <p:pic>
        <p:nvPicPr>
          <p:cNvPr id="15" name="Picture 14">
            <a:extLst>
              <a:ext uri="{FF2B5EF4-FFF2-40B4-BE49-F238E27FC236}">
                <a16:creationId xmlns:a16="http://schemas.microsoft.com/office/drawing/2014/main" id="{4BB57516-804A-9143-95A9-7C8D292A8972}"/>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9100" y="6523971"/>
            <a:ext cx="536748" cy="154831"/>
          </a:xfrm>
          <a:prstGeom prst="rect">
            <a:avLst/>
          </a:prstGeom>
        </p:spPr>
      </p:pic>
      <p:sp>
        <p:nvSpPr>
          <p:cNvPr id="7" name="Text Placeholder 6">
            <a:extLst>
              <a:ext uri="{FF2B5EF4-FFF2-40B4-BE49-F238E27FC236}">
                <a16:creationId xmlns:a16="http://schemas.microsoft.com/office/drawing/2014/main" id="{33164F8F-2BF9-7D49-8924-6537913F66D0}"/>
              </a:ext>
            </a:extLst>
          </p:cNvPr>
          <p:cNvSpPr>
            <a:spLocks noGrp="1"/>
          </p:cNvSpPr>
          <p:nvPr>
            <p:ph type="body" sz="quarter" idx="13"/>
          </p:nvPr>
        </p:nvSpPr>
        <p:spPr>
          <a:xfrm>
            <a:off x="419100" y="1333500"/>
            <a:ext cx="11358563" cy="4838700"/>
          </a:xfrm>
        </p:spPr>
        <p:txBody>
          <a:bodyPr/>
          <a:lstStyle>
            <a:lvl1pPr marL="228600" indent="-219075">
              <a:buFont typeface="Wingdings" pitchFamily="2" charset="2"/>
              <a:buChar char="§"/>
              <a:tabLst/>
              <a:defRPr/>
            </a:lvl1pPr>
            <a:lvl2pPr marL="457200" indent="-228600">
              <a:buFont typeface="Wingdings" pitchFamily="2" charset="2"/>
              <a:buChar char="§"/>
              <a:tabLst/>
              <a:defRPr/>
            </a:lvl2pPr>
            <a:lvl3pPr marL="571500" indent="-228600">
              <a:tabLst/>
              <a:defRPr sz="2200"/>
            </a:lvl3pPr>
            <a:lvl4pPr marL="685800" indent="-228600">
              <a:tabLst/>
              <a:defRPr sz="2000"/>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7851424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169:1W_Two-Text-boxes">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3B295A26-5C6D-EC41-9CCE-45E62FA8475E}"/>
              </a:ext>
            </a:extLst>
          </p:cNvPr>
          <p:cNvSpPr>
            <a:spLocks noGrp="1"/>
          </p:cNvSpPr>
          <p:nvPr>
            <p:ph type="sldNum" sz="quarter" idx="12"/>
          </p:nvPr>
        </p:nvSpPr>
        <p:spPr/>
        <p:txBody>
          <a:bodyPr/>
          <a:lstStyle/>
          <a:p>
            <a:fld id="{A1EAB118-4FD7-9D4F-B87B-75238FDCA05C}" type="slidenum">
              <a:rPr lang="en-US" smtClean="0"/>
              <a:t>‹#›</a:t>
            </a:fld>
            <a:endParaRPr lang="en-US"/>
          </a:p>
        </p:txBody>
      </p:sp>
      <p:sp>
        <p:nvSpPr>
          <p:cNvPr id="2" name="Title 1">
            <a:extLst>
              <a:ext uri="{FF2B5EF4-FFF2-40B4-BE49-F238E27FC236}">
                <a16:creationId xmlns:a16="http://schemas.microsoft.com/office/drawing/2014/main" id="{3A306AFF-6AE6-2148-8EFD-0A0D75106073}"/>
              </a:ext>
            </a:extLst>
          </p:cNvPr>
          <p:cNvSpPr>
            <a:spLocks noGrp="1"/>
          </p:cNvSpPr>
          <p:nvPr>
            <p:ph type="title"/>
          </p:nvPr>
        </p:nvSpPr>
        <p:spPr/>
        <p:txBody>
          <a:bodyPr/>
          <a:lstStyle>
            <a:lvl1pPr algn="ctr">
              <a:defRPr/>
            </a:lvl1pPr>
          </a:lstStyle>
          <a:p>
            <a:r>
              <a:rPr lang="en-US"/>
              <a:t>Click to edit Master title style</a:t>
            </a:r>
          </a:p>
        </p:txBody>
      </p:sp>
      <p:sp>
        <p:nvSpPr>
          <p:cNvPr id="8" name="Text Placeholder 7">
            <a:extLst>
              <a:ext uri="{FF2B5EF4-FFF2-40B4-BE49-F238E27FC236}">
                <a16:creationId xmlns:a16="http://schemas.microsoft.com/office/drawing/2014/main" id="{C0487C46-8BF6-684D-8181-750047DE9B8B}"/>
              </a:ext>
            </a:extLst>
          </p:cNvPr>
          <p:cNvSpPr>
            <a:spLocks noGrp="1"/>
          </p:cNvSpPr>
          <p:nvPr>
            <p:ph type="body" sz="quarter" idx="13"/>
          </p:nvPr>
        </p:nvSpPr>
        <p:spPr>
          <a:xfrm>
            <a:off x="960992" y="1411544"/>
            <a:ext cx="4572000" cy="4754880"/>
          </a:xfrm>
          <a:prstGeom prst="rect">
            <a:avLst/>
          </a:prstGeom>
        </p:spPr>
        <p:txBody>
          <a:bodyPr/>
          <a:lstStyle>
            <a:lvl1pPr marL="11113" indent="-11113">
              <a:buFontTx/>
              <a:buNone/>
              <a:tabLst/>
              <a:defRPr b="0"/>
            </a:lvl1pPr>
          </a:lstStyle>
          <a:p>
            <a:pPr lvl="0"/>
            <a:r>
              <a:rPr lang="en-US"/>
              <a:t>Click to edit Master text styles</a:t>
            </a:r>
          </a:p>
        </p:txBody>
      </p:sp>
      <p:sp>
        <p:nvSpPr>
          <p:cNvPr id="10" name="Text Placeholder 7">
            <a:extLst>
              <a:ext uri="{FF2B5EF4-FFF2-40B4-BE49-F238E27FC236}">
                <a16:creationId xmlns:a16="http://schemas.microsoft.com/office/drawing/2014/main" id="{ABD1CE02-B9C2-4549-BB4E-1AC962A324D7}"/>
              </a:ext>
            </a:extLst>
          </p:cNvPr>
          <p:cNvSpPr>
            <a:spLocks noGrp="1"/>
          </p:cNvSpPr>
          <p:nvPr>
            <p:ph type="body" sz="quarter" idx="14"/>
          </p:nvPr>
        </p:nvSpPr>
        <p:spPr>
          <a:xfrm>
            <a:off x="6760035" y="1411544"/>
            <a:ext cx="4572000" cy="4754880"/>
          </a:xfrm>
          <a:prstGeom prst="rect">
            <a:avLst/>
          </a:prstGeom>
        </p:spPr>
        <p:txBody>
          <a:bodyPr/>
          <a:lstStyle>
            <a:lvl1pPr marL="11113" indent="-11113">
              <a:buFontTx/>
              <a:buNone/>
              <a:tabLst/>
              <a:defRPr b="0"/>
            </a:lvl1pPr>
          </a:lstStyle>
          <a:p>
            <a:pPr lvl="0"/>
            <a:r>
              <a:rPr lang="en-US"/>
              <a:t>Click to edit Master text styles</a:t>
            </a:r>
          </a:p>
        </p:txBody>
      </p:sp>
      <p:sp>
        <p:nvSpPr>
          <p:cNvPr id="6" name="Footer Placeholder 5">
            <a:extLst>
              <a:ext uri="{FF2B5EF4-FFF2-40B4-BE49-F238E27FC236}">
                <a16:creationId xmlns:a16="http://schemas.microsoft.com/office/drawing/2014/main" id="{2398E721-2065-8640-9E19-F292A2EEF689}"/>
              </a:ext>
            </a:extLst>
          </p:cNvPr>
          <p:cNvSpPr>
            <a:spLocks noGrp="1"/>
          </p:cNvSpPr>
          <p:nvPr>
            <p:ph type="ftr" sz="quarter" idx="11"/>
          </p:nvPr>
        </p:nvSpPr>
        <p:spPr/>
        <p:txBody>
          <a:bodyPr/>
          <a:lstStyle/>
          <a:p>
            <a:endParaRPr lang="en-US"/>
          </a:p>
        </p:txBody>
      </p:sp>
      <p:pic>
        <p:nvPicPr>
          <p:cNvPr id="17" name="Picture 16">
            <a:extLst>
              <a:ext uri="{FF2B5EF4-FFF2-40B4-BE49-F238E27FC236}">
                <a16:creationId xmlns:a16="http://schemas.microsoft.com/office/drawing/2014/main" id="{06D0251F-D733-4F49-9069-0AFF5FFEEAF5}"/>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9100" y="6523971"/>
            <a:ext cx="536748" cy="154831"/>
          </a:xfrm>
          <a:prstGeom prst="rect">
            <a:avLst/>
          </a:prstGeom>
        </p:spPr>
      </p:pic>
    </p:spTree>
    <p:extLst>
      <p:ext uri="{BB962C8B-B14F-4D97-AF65-F5344CB8AC3E}">
        <p14:creationId xmlns:p14="http://schemas.microsoft.com/office/powerpoint/2010/main" val="257340891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169:1W_Two-Objects">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3B295A26-5C6D-EC41-9CCE-45E62FA8475E}"/>
              </a:ext>
            </a:extLst>
          </p:cNvPr>
          <p:cNvSpPr>
            <a:spLocks noGrp="1"/>
          </p:cNvSpPr>
          <p:nvPr>
            <p:ph type="sldNum" sz="quarter" idx="12"/>
          </p:nvPr>
        </p:nvSpPr>
        <p:spPr/>
        <p:txBody>
          <a:bodyPr/>
          <a:lstStyle/>
          <a:p>
            <a:fld id="{A1EAB118-4FD7-9D4F-B87B-75238FDCA05C}" type="slidenum">
              <a:rPr lang="en-US" smtClean="0"/>
              <a:t>‹#›</a:t>
            </a:fld>
            <a:endParaRPr lang="en-US"/>
          </a:p>
        </p:txBody>
      </p:sp>
      <p:sp>
        <p:nvSpPr>
          <p:cNvPr id="2" name="Title 1">
            <a:extLst>
              <a:ext uri="{FF2B5EF4-FFF2-40B4-BE49-F238E27FC236}">
                <a16:creationId xmlns:a16="http://schemas.microsoft.com/office/drawing/2014/main" id="{3A306AFF-6AE6-2148-8EFD-0A0D75106073}"/>
              </a:ext>
            </a:extLst>
          </p:cNvPr>
          <p:cNvSpPr>
            <a:spLocks noGrp="1"/>
          </p:cNvSpPr>
          <p:nvPr>
            <p:ph type="title"/>
          </p:nvPr>
        </p:nvSpPr>
        <p:spPr/>
        <p:txBody>
          <a:bodyPr/>
          <a:lstStyle/>
          <a:p>
            <a:r>
              <a:rPr lang="en-US"/>
              <a:t>Click to edit Master title style</a:t>
            </a:r>
          </a:p>
        </p:txBody>
      </p:sp>
      <p:sp>
        <p:nvSpPr>
          <p:cNvPr id="8" name="Text Placeholder 7">
            <a:extLst>
              <a:ext uri="{FF2B5EF4-FFF2-40B4-BE49-F238E27FC236}">
                <a16:creationId xmlns:a16="http://schemas.microsoft.com/office/drawing/2014/main" id="{CB32D610-6CC1-0D41-A875-9109C09D6FAD}"/>
              </a:ext>
            </a:extLst>
          </p:cNvPr>
          <p:cNvSpPr>
            <a:spLocks noGrp="1"/>
          </p:cNvSpPr>
          <p:nvPr>
            <p:ph type="body" sz="quarter" idx="13"/>
          </p:nvPr>
        </p:nvSpPr>
        <p:spPr>
          <a:xfrm>
            <a:off x="434050" y="1312909"/>
            <a:ext cx="5257800" cy="595312"/>
          </a:xfrm>
          <a:prstGeom prst="rect">
            <a:avLst/>
          </a:prstGeom>
        </p:spPr>
        <p:txBody>
          <a:bodyP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Content Placeholder 2">
            <a:extLst>
              <a:ext uri="{FF2B5EF4-FFF2-40B4-BE49-F238E27FC236}">
                <a16:creationId xmlns:a16="http://schemas.microsoft.com/office/drawing/2014/main" id="{9403C4A9-3E20-7D45-BF8B-EC3894B21EA5}"/>
              </a:ext>
            </a:extLst>
          </p:cNvPr>
          <p:cNvSpPr>
            <a:spLocks noGrp="1"/>
          </p:cNvSpPr>
          <p:nvPr>
            <p:ph sz="half" idx="1"/>
          </p:nvPr>
        </p:nvSpPr>
        <p:spPr>
          <a:xfrm>
            <a:off x="434050" y="2051391"/>
            <a:ext cx="5257800" cy="4114800"/>
          </a:xfrm>
          <a:prstGeom prst="rect">
            <a:avLst/>
          </a:prstGeom>
        </p:spPr>
        <p:txBody>
          <a:bodyPr/>
          <a:lstStyle>
            <a:lvl1pPr>
              <a:buFontTx/>
              <a:buNone/>
              <a:defRPr b="0"/>
            </a:lvl1pPr>
            <a:lvl2pPr>
              <a:buFontTx/>
              <a:buNone/>
              <a:defRPr b="0"/>
            </a:lvl2pPr>
            <a:lvl3pPr>
              <a:buFontTx/>
              <a:buNone/>
              <a:defRPr b="0"/>
            </a:lvl3pPr>
            <a:lvl4pPr>
              <a:buFontTx/>
              <a:buNone/>
              <a:defRPr b="0"/>
            </a:lvl4pPr>
            <a:lvl5pPr>
              <a:buFontTx/>
              <a:buNone/>
              <a:defRPr b="0"/>
            </a:lvl5pPr>
          </a:lstStyle>
          <a:p>
            <a:pPr lvl="0"/>
            <a:r>
              <a:rPr lang="en-US"/>
              <a:t>Click to edit Master text styles</a:t>
            </a:r>
          </a:p>
        </p:txBody>
      </p:sp>
      <p:sp>
        <p:nvSpPr>
          <p:cNvPr id="10" name="Text Placeholder 7">
            <a:extLst>
              <a:ext uri="{FF2B5EF4-FFF2-40B4-BE49-F238E27FC236}">
                <a16:creationId xmlns:a16="http://schemas.microsoft.com/office/drawing/2014/main" id="{93500344-123B-D742-921A-BF36609AD24A}"/>
              </a:ext>
            </a:extLst>
          </p:cNvPr>
          <p:cNvSpPr>
            <a:spLocks noGrp="1"/>
          </p:cNvSpPr>
          <p:nvPr>
            <p:ph type="body" sz="quarter" idx="14"/>
          </p:nvPr>
        </p:nvSpPr>
        <p:spPr>
          <a:xfrm>
            <a:off x="6506496" y="1312909"/>
            <a:ext cx="5257800" cy="595312"/>
          </a:xfrm>
          <a:prstGeom prst="rect">
            <a:avLst/>
          </a:prstGeom>
        </p:spPr>
        <p:txBody>
          <a:bodyP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Content Placeholder 3">
            <a:extLst>
              <a:ext uri="{FF2B5EF4-FFF2-40B4-BE49-F238E27FC236}">
                <a16:creationId xmlns:a16="http://schemas.microsoft.com/office/drawing/2014/main" id="{65BAA270-E4E8-924D-8ACD-021820B6AF0C}"/>
              </a:ext>
            </a:extLst>
          </p:cNvPr>
          <p:cNvSpPr>
            <a:spLocks noGrp="1"/>
          </p:cNvSpPr>
          <p:nvPr>
            <p:ph sz="half" idx="2"/>
          </p:nvPr>
        </p:nvSpPr>
        <p:spPr>
          <a:xfrm>
            <a:off x="6506496" y="2051391"/>
            <a:ext cx="5257800" cy="4114800"/>
          </a:xfrm>
          <a:prstGeom prst="rect">
            <a:avLst/>
          </a:prstGeom>
        </p:spPr>
        <p:txBody>
          <a:bodyPr/>
          <a:lstStyle>
            <a:lvl1pPr>
              <a:buFontTx/>
              <a:buNone/>
              <a:defRPr b="0"/>
            </a:lvl1pPr>
            <a:lvl2pPr>
              <a:buFontTx/>
              <a:buNone/>
              <a:defRPr b="0"/>
            </a:lvl2pPr>
            <a:lvl3pPr>
              <a:buFontTx/>
              <a:buNone/>
              <a:defRPr b="0"/>
            </a:lvl3pPr>
            <a:lvl4pPr>
              <a:buFontTx/>
              <a:buNone/>
              <a:defRPr b="0"/>
            </a:lvl4pPr>
            <a:lvl5pPr>
              <a:buFontTx/>
              <a:buNone/>
              <a:defRPr b="0"/>
            </a:lvl5pPr>
          </a:lstStyle>
          <a:p>
            <a:pPr lvl="0"/>
            <a:r>
              <a:rPr lang="en-US"/>
              <a:t>Click to edit Master text styles</a:t>
            </a:r>
          </a:p>
        </p:txBody>
      </p:sp>
      <p:sp>
        <p:nvSpPr>
          <p:cNvPr id="6" name="Footer Placeholder 5">
            <a:extLst>
              <a:ext uri="{FF2B5EF4-FFF2-40B4-BE49-F238E27FC236}">
                <a16:creationId xmlns:a16="http://schemas.microsoft.com/office/drawing/2014/main" id="{2398E721-2065-8640-9E19-F292A2EEF689}"/>
              </a:ext>
            </a:extLst>
          </p:cNvPr>
          <p:cNvSpPr>
            <a:spLocks noGrp="1"/>
          </p:cNvSpPr>
          <p:nvPr>
            <p:ph type="ftr" sz="quarter" idx="11"/>
          </p:nvPr>
        </p:nvSpPr>
        <p:spPr/>
        <p:txBody>
          <a:bodyPr/>
          <a:lstStyle/>
          <a:p>
            <a:endParaRPr lang="en-US"/>
          </a:p>
        </p:txBody>
      </p:sp>
      <p:pic>
        <p:nvPicPr>
          <p:cNvPr id="17" name="Picture 16">
            <a:extLst>
              <a:ext uri="{FF2B5EF4-FFF2-40B4-BE49-F238E27FC236}">
                <a16:creationId xmlns:a16="http://schemas.microsoft.com/office/drawing/2014/main" id="{1D321A04-00D6-6A4F-B43E-71A5253C228B}"/>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9100" y="6523971"/>
            <a:ext cx="536748" cy="154831"/>
          </a:xfrm>
          <a:prstGeom prst="rect">
            <a:avLst/>
          </a:prstGeom>
        </p:spPr>
      </p:pic>
    </p:spTree>
    <p:extLst>
      <p:ext uri="{BB962C8B-B14F-4D97-AF65-F5344CB8AC3E}">
        <p14:creationId xmlns:p14="http://schemas.microsoft.com/office/powerpoint/2010/main" val="36191555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169:1W_3-imagaes-content">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3B295A26-5C6D-EC41-9CCE-45E62FA8475E}"/>
              </a:ext>
            </a:extLst>
          </p:cNvPr>
          <p:cNvSpPr>
            <a:spLocks noGrp="1"/>
          </p:cNvSpPr>
          <p:nvPr>
            <p:ph type="sldNum" sz="quarter" idx="12"/>
          </p:nvPr>
        </p:nvSpPr>
        <p:spPr/>
        <p:txBody>
          <a:bodyPr/>
          <a:lstStyle/>
          <a:p>
            <a:fld id="{A1EAB118-4FD7-9D4F-B87B-75238FDCA05C}" type="slidenum">
              <a:rPr lang="en-US" smtClean="0"/>
              <a:t>‹#›</a:t>
            </a:fld>
            <a:endParaRPr lang="en-US"/>
          </a:p>
        </p:txBody>
      </p:sp>
      <p:sp>
        <p:nvSpPr>
          <p:cNvPr id="2" name="Title 1">
            <a:extLst>
              <a:ext uri="{FF2B5EF4-FFF2-40B4-BE49-F238E27FC236}">
                <a16:creationId xmlns:a16="http://schemas.microsoft.com/office/drawing/2014/main" id="{3A306AFF-6AE6-2148-8EFD-0A0D75106073}"/>
              </a:ext>
            </a:extLst>
          </p:cNvPr>
          <p:cNvSpPr>
            <a:spLocks noGrp="1"/>
          </p:cNvSpPr>
          <p:nvPr>
            <p:ph type="title"/>
          </p:nvPr>
        </p:nvSpPr>
        <p:spPr/>
        <p:txBody>
          <a:bodyPr/>
          <a:lstStyle/>
          <a:p>
            <a:r>
              <a:rPr lang="en-US"/>
              <a:t>Click to edit Master title style</a:t>
            </a:r>
          </a:p>
        </p:txBody>
      </p:sp>
      <p:sp>
        <p:nvSpPr>
          <p:cNvPr id="8" name="Picture Placeholder 7">
            <a:extLst>
              <a:ext uri="{FF2B5EF4-FFF2-40B4-BE49-F238E27FC236}">
                <a16:creationId xmlns:a16="http://schemas.microsoft.com/office/drawing/2014/main" id="{115A1935-EBF2-EE49-BBE2-D24AFDB53F6C}"/>
              </a:ext>
            </a:extLst>
          </p:cNvPr>
          <p:cNvSpPr>
            <a:spLocks noGrp="1"/>
          </p:cNvSpPr>
          <p:nvPr>
            <p:ph type="pic" sz="quarter" idx="13" hasCustomPrompt="1"/>
          </p:nvPr>
        </p:nvSpPr>
        <p:spPr>
          <a:xfrm>
            <a:off x="420655" y="1550206"/>
            <a:ext cx="3429000" cy="2286000"/>
          </a:xfrm>
          <a:prstGeom prst="rect">
            <a:avLst/>
          </a:prstGeom>
          <a:solidFill>
            <a:schemeClr val="bg1">
              <a:lumMod val="95000"/>
            </a:schemeClr>
          </a:solidFill>
        </p:spPr>
        <p:txBody>
          <a:bodyPr>
            <a:normAutofit/>
          </a:bodyPr>
          <a:lstStyle>
            <a:lvl1pPr marL="0" indent="0" algn="ctr">
              <a:buFontTx/>
              <a:buNone/>
              <a:defRPr sz="1200" b="0"/>
            </a:lvl1pPr>
          </a:lstStyle>
          <a:p>
            <a:r>
              <a:rPr lang="en-US"/>
              <a:t>Drag photo to placeholder or click on icon to place photo from file.</a:t>
            </a:r>
          </a:p>
        </p:txBody>
      </p:sp>
      <p:sp>
        <p:nvSpPr>
          <p:cNvPr id="13" name="Text Placeholder 12">
            <a:extLst>
              <a:ext uri="{FF2B5EF4-FFF2-40B4-BE49-F238E27FC236}">
                <a16:creationId xmlns:a16="http://schemas.microsoft.com/office/drawing/2014/main" id="{5934B615-5089-6946-81B9-FEB564842928}"/>
              </a:ext>
            </a:extLst>
          </p:cNvPr>
          <p:cNvSpPr>
            <a:spLocks noGrp="1"/>
          </p:cNvSpPr>
          <p:nvPr>
            <p:ph type="body" sz="quarter" idx="16"/>
          </p:nvPr>
        </p:nvSpPr>
        <p:spPr>
          <a:xfrm>
            <a:off x="420655" y="4001580"/>
            <a:ext cx="3429000" cy="548640"/>
          </a:xfrm>
          <a:prstGeom prst="rect">
            <a:avLst/>
          </a:prstGeom>
        </p:spPr>
        <p:txBody>
          <a:bodyPr anchor="ctr"/>
          <a:lstStyle>
            <a:lvl1pPr marL="0" indent="0" algn="ctr">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6" name="Text Placeholder 12">
            <a:extLst>
              <a:ext uri="{FF2B5EF4-FFF2-40B4-BE49-F238E27FC236}">
                <a16:creationId xmlns:a16="http://schemas.microsoft.com/office/drawing/2014/main" id="{9F16AD19-C929-F44A-BFE7-11AC7698C339}"/>
              </a:ext>
            </a:extLst>
          </p:cNvPr>
          <p:cNvSpPr>
            <a:spLocks noGrp="1"/>
          </p:cNvSpPr>
          <p:nvPr>
            <p:ph type="body" sz="quarter" idx="19"/>
          </p:nvPr>
        </p:nvSpPr>
        <p:spPr>
          <a:xfrm>
            <a:off x="420655" y="4612675"/>
            <a:ext cx="3429000" cy="1554480"/>
          </a:xfrm>
          <a:prstGeom prst="rect">
            <a:avLst/>
          </a:prstGeom>
        </p:spPr>
        <p:txBody>
          <a:bodyPr/>
          <a:lstStyle>
            <a:lvl1pPr marL="0" indent="0" algn="ctr">
              <a:buFontTx/>
              <a:buNone/>
              <a:defRPr b="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1" name="Picture Placeholder 7">
            <a:extLst>
              <a:ext uri="{FF2B5EF4-FFF2-40B4-BE49-F238E27FC236}">
                <a16:creationId xmlns:a16="http://schemas.microsoft.com/office/drawing/2014/main" id="{6663AFA1-4018-124B-B57A-CD0B7B430A48}"/>
              </a:ext>
            </a:extLst>
          </p:cNvPr>
          <p:cNvSpPr>
            <a:spLocks noGrp="1"/>
          </p:cNvSpPr>
          <p:nvPr>
            <p:ph type="pic" sz="quarter" idx="15" hasCustomPrompt="1"/>
          </p:nvPr>
        </p:nvSpPr>
        <p:spPr>
          <a:xfrm>
            <a:off x="4381500" y="1550206"/>
            <a:ext cx="3429000" cy="2286000"/>
          </a:xfrm>
          <a:prstGeom prst="rect">
            <a:avLst/>
          </a:prstGeom>
          <a:solidFill>
            <a:schemeClr val="bg1">
              <a:lumMod val="95000"/>
            </a:schemeClr>
          </a:solidFill>
        </p:spPr>
        <p:txBody>
          <a:bodyPr>
            <a:normAutofit/>
          </a:bodyPr>
          <a:lstStyle>
            <a:lvl1pPr marL="0" indent="0" algn="ctr">
              <a:buFontTx/>
              <a:buNone/>
              <a:defRPr sz="1200" b="0"/>
            </a:lvl1pPr>
          </a:lstStyle>
          <a:p>
            <a:r>
              <a:rPr lang="en-US"/>
              <a:t>Drag photo to placeholder or click on icon to place photo from file.</a:t>
            </a:r>
          </a:p>
        </p:txBody>
      </p:sp>
      <p:sp>
        <p:nvSpPr>
          <p:cNvPr id="14" name="Text Placeholder 12">
            <a:extLst>
              <a:ext uri="{FF2B5EF4-FFF2-40B4-BE49-F238E27FC236}">
                <a16:creationId xmlns:a16="http://schemas.microsoft.com/office/drawing/2014/main" id="{B67DA3E1-D040-1944-85D2-003542FF29BF}"/>
              </a:ext>
            </a:extLst>
          </p:cNvPr>
          <p:cNvSpPr>
            <a:spLocks noGrp="1"/>
          </p:cNvSpPr>
          <p:nvPr>
            <p:ph type="body" sz="quarter" idx="17"/>
          </p:nvPr>
        </p:nvSpPr>
        <p:spPr>
          <a:xfrm>
            <a:off x="4381500" y="4001580"/>
            <a:ext cx="3429000" cy="548640"/>
          </a:xfrm>
          <a:prstGeom prst="rect">
            <a:avLst/>
          </a:prstGeom>
        </p:spPr>
        <p:txBody>
          <a:bodyPr anchor="ctr"/>
          <a:lstStyle>
            <a:lvl1pPr marL="0" indent="0" algn="ctr">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8" name="Text Placeholder 12">
            <a:extLst>
              <a:ext uri="{FF2B5EF4-FFF2-40B4-BE49-F238E27FC236}">
                <a16:creationId xmlns:a16="http://schemas.microsoft.com/office/drawing/2014/main" id="{7F18B598-C082-C74A-9346-8C633AA97C5F}"/>
              </a:ext>
            </a:extLst>
          </p:cNvPr>
          <p:cNvSpPr>
            <a:spLocks noGrp="1"/>
          </p:cNvSpPr>
          <p:nvPr>
            <p:ph type="body" sz="quarter" idx="21"/>
          </p:nvPr>
        </p:nvSpPr>
        <p:spPr>
          <a:xfrm>
            <a:off x="4375982" y="4612675"/>
            <a:ext cx="3429000" cy="1554480"/>
          </a:xfrm>
          <a:prstGeom prst="rect">
            <a:avLst/>
          </a:prstGeom>
        </p:spPr>
        <p:txBody>
          <a:bodyPr/>
          <a:lstStyle>
            <a:lvl1pPr marL="0" indent="0" algn="ctr">
              <a:buFontTx/>
              <a:buNone/>
              <a:defRPr b="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0" name="Picture Placeholder 7">
            <a:extLst>
              <a:ext uri="{FF2B5EF4-FFF2-40B4-BE49-F238E27FC236}">
                <a16:creationId xmlns:a16="http://schemas.microsoft.com/office/drawing/2014/main" id="{79A67101-E2AC-154F-B4BD-7A37C1BAD188}"/>
              </a:ext>
            </a:extLst>
          </p:cNvPr>
          <p:cNvSpPr>
            <a:spLocks noGrp="1"/>
          </p:cNvSpPr>
          <p:nvPr>
            <p:ph type="pic" sz="quarter" idx="14" hasCustomPrompt="1"/>
          </p:nvPr>
        </p:nvSpPr>
        <p:spPr>
          <a:xfrm>
            <a:off x="8349418" y="1550206"/>
            <a:ext cx="3429000" cy="2286000"/>
          </a:xfrm>
          <a:prstGeom prst="rect">
            <a:avLst/>
          </a:prstGeom>
          <a:solidFill>
            <a:schemeClr val="bg1">
              <a:lumMod val="95000"/>
            </a:schemeClr>
          </a:solidFill>
        </p:spPr>
        <p:txBody>
          <a:bodyPr>
            <a:normAutofit/>
          </a:bodyPr>
          <a:lstStyle>
            <a:lvl1pPr marL="0" indent="0" algn="ctr">
              <a:buFontTx/>
              <a:buNone/>
              <a:defRPr sz="1200" b="0"/>
            </a:lvl1pPr>
          </a:lstStyle>
          <a:p>
            <a:r>
              <a:rPr lang="en-US"/>
              <a:t>Drag photo to placeholder or click on icon to place photo from file.</a:t>
            </a:r>
          </a:p>
        </p:txBody>
      </p:sp>
      <p:sp>
        <p:nvSpPr>
          <p:cNvPr id="15" name="Text Placeholder 12">
            <a:extLst>
              <a:ext uri="{FF2B5EF4-FFF2-40B4-BE49-F238E27FC236}">
                <a16:creationId xmlns:a16="http://schemas.microsoft.com/office/drawing/2014/main" id="{1AA0E67A-35A8-1447-A809-38A53767F2F5}"/>
              </a:ext>
            </a:extLst>
          </p:cNvPr>
          <p:cNvSpPr>
            <a:spLocks noGrp="1"/>
          </p:cNvSpPr>
          <p:nvPr>
            <p:ph type="body" sz="quarter" idx="18"/>
          </p:nvPr>
        </p:nvSpPr>
        <p:spPr>
          <a:xfrm>
            <a:off x="8349418" y="4001580"/>
            <a:ext cx="3429000" cy="548640"/>
          </a:xfrm>
          <a:prstGeom prst="rect">
            <a:avLst/>
          </a:prstGeom>
        </p:spPr>
        <p:txBody>
          <a:bodyPr anchor="ctr"/>
          <a:lstStyle>
            <a:lvl1pPr marL="0" indent="0" algn="ctr">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7" name="Text Placeholder 12">
            <a:extLst>
              <a:ext uri="{FF2B5EF4-FFF2-40B4-BE49-F238E27FC236}">
                <a16:creationId xmlns:a16="http://schemas.microsoft.com/office/drawing/2014/main" id="{C2053C98-4C01-2E4B-AF37-0560723F3D74}"/>
              </a:ext>
            </a:extLst>
          </p:cNvPr>
          <p:cNvSpPr>
            <a:spLocks noGrp="1"/>
          </p:cNvSpPr>
          <p:nvPr>
            <p:ph type="body" sz="quarter" idx="20"/>
          </p:nvPr>
        </p:nvSpPr>
        <p:spPr>
          <a:xfrm>
            <a:off x="8343900" y="4612675"/>
            <a:ext cx="3429000" cy="1554480"/>
          </a:xfrm>
          <a:prstGeom prst="rect">
            <a:avLst/>
          </a:prstGeom>
        </p:spPr>
        <p:txBody>
          <a:bodyPr/>
          <a:lstStyle>
            <a:lvl1pPr marL="0" indent="0" algn="ctr">
              <a:buFontTx/>
              <a:buNone/>
              <a:defRPr b="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6" name="Footer Placeholder 5">
            <a:extLst>
              <a:ext uri="{FF2B5EF4-FFF2-40B4-BE49-F238E27FC236}">
                <a16:creationId xmlns:a16="http://schemas.microsoft.com/office/drawing/2014/main" id="{2398E721-2065-8640-9E19-F292A2EEF689}"/>
              </a:ext>
            </a:extLst>
          </p:cNvPr>
          <p:cNvSpPr>
            <a:spLocks noGrp="1"/>
          </p:cNvSpPr>
          <p:nvPr>
            <p:ph type="ftr" sz="quarter" idx="11"/>
          </p:nvPr>
        </p:nvSpPr>
        <p:spPr>
          <a:xfrm>
            <a:off x="2908300" y="6398577"/>
            <a:ext cx="6474372" cy="365125"/>
          </a:xfrm>
        </p:spPr>
        <p:txBody>
          <a:bodyPr/>
          <a:lstStyle/>
          <a:p>
            <a:endParaRPr lang="en-US"/>
          </a:p>
        </p:txBody>
      </p:sp>
      <p:pic>
        <p:nvPicPr>
          <p:cNvPr id="25" name="Picture 24">
            <a:extLst>
              <a:ext uri="{FF2B5EF4-FFF2-40B4-BE49-F238E27FC236}">
                <a16:creationId xmlns:a16="http://schemas.microsoft.com/office/drawing/2014/main" id="{193938B8-F62B-0F45-82F8-F05529F65607}"/>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9100" y="6523971"/>
            <a:ext cx="536748" cy="154831"/>
          </a:xfrm>
          <a:prstGeom prst="rect">
            <a:avLst/>
          </a:prstGeom>
        </p:spPr>
      </p:pic>
    </p:spTree>
    <p:extLst>
      <p:ext uri="{BB962C8B-B14F-4D97-AF65-F5344CB8AC3E}">
        <p14:creationId xmlns:p14="http://schemas.microsoft.com/office/powerpoint/2010/main" val="295072261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169:1W_4-Images-content">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3B295A26-5C6D-EC41-9CCE-45E62FA8475E}"/>
              </a:ext>
            </a:extLst>
          </p:cNvPr>
          <p:cNvSpPr>
            <a:spLocks noGrp="1"/>
          </p:cNvSpPr>
          <p:nvPr>
            <p:ph type="sldNum" sz="quarter" idx="12"/>
          </p:nvPr>
        </p:nvSpPr>
        <p:spPr/>
        <p:txBody>
          <a:bodyPr/>
          <a:lstStyle/>
          <a:p>
            <a:fld id="{A1EAB118-4FD7-9D4F-B87B-75238FDCA05C}" type="slidenum">
              <a:rPr lang="en-US" smtClean="0"/>
              <a:t>‹#›</a:t>
            </a:fld>
            <a:endParaRPr lang="en-US"/>
          </a:p>
        </p:txBody>
      </p:sp>
      <p:sp>
        <p:nvSpPr>
          <p:cNvPr id="2" name="Title 1">
            <a:extLst>
              <a:ext uri="{FF2B5EF4-FFF2-40B4-BE49-F238E27FC236}">
                <a16:creationId xmlns:a16="http://schemas.microsoft.com/office/drawing/2014/main" id="{3A306AFF-6AE6-2148-8EFD-0A0D75106073}"/>
              </a:ext>
            </a:extLst>
          </p:cNvPr>
          <p:cNvSpPr>
            <a:spLocks noGrp="1"/>
          </p:cNvSpPr>
          <p:nvPr>
            <p:ph type="title"/>
          </p:nvPr>
        </p:nvSpPr>
        <p:spPr/>
        <p:txBody>
          <a:bodyPr/>
          <a:lstStyle/>
          <a:p>
            <a:r>
              <a:rPr lang="en-US"/>
              <a:t>Click to edit Master title style</a:t>
            </a:r>
          </a:p>
        </p:txBody>
      </p:sp>
      <p:sp>
        <p:nvSpPr>
          <p:cNvPr id="8" name="Picture Placeholder 7">
            <a:extLst>
              <a:ext uri="{FF2B5EF4-FFF2-40B4-BE49-F238E27FC236}">
                <a16:creationId xmlns:a16="http://schemas.microsoft.com/office/drawing/2014/main" id="{115A1935-EBF2-EE49-BBE2-D24AFDB53F6C}"/>
              </a:ext>
            </a:extLst>
          </p:cNvPr>
          <p:cNvSpPr>
            <a:spLocks noGrp="1"/>
          </p:cNvSpPr>
          <p:nvPr>
            <p:ph type="pic" sz="quarter" idx="13" hasCustomPrompt="1"/>
          </p:nvPr>
        </p:nvSpPr>
        <p:spPr>
          <a:xfrm>
            <a:off x="720189" y="1626764"/>
            <a:ext cx="2008234" cy="1798173"/>
          </a:xfrm>
          <a:prstGeom prst="rect">
            <a:avLst/>
          </a:prstGeom>
          <a:solidFill>
            <a:schemeClr val="bg1">
              <a:lumMod val="95000"/>
            </a:schemeClr>
          </a:solidFill>
        </p:spPr>
        <p:txBody>
          <a:bodyPr>
            <a:normAutofit/>
          </a:bodyPr>
          <a:lstStyle>
            <a:lvl1pPr marL="0" indent="0" algn="ctr">
              <a:buFontTx/>
              <a:buNone/>
              <a:defRPr sz="1200" b="0"/>
            </a:lvl1pPr>
          </a:lstStyle>
          <a:p>
            <a:r>
              <a:rPr lang="en-US"/>
              <a:t>Drag photo to placeholder or click on icon to place photo from file.</a:t>
            </a:r>
          </a:p>
        </p:txBody>
      </p:sp>
      <p:sp>
        <p:nvSpPr>
          <p:cNvPr id="13" name="Text Placeholder 12">
            <a:extLst>
              <a:ext uri="{FF2B5EF4-FFF2-40B4-BE49-F238E27FC236}">
                <a16:creationId xmlns:a16="http://schemas.microsoft.com/office/drawing/2014/main" id="{5934B615-5089-6946-81B9-FEB564842928}"/>
              </a:ext>
            </a:extLst>
          </p:cNvPr>
          <p:cNvSpPr>
            <a:spLocks noGrp="1"/>
          </p:cNvSpPr>
          <p:nvPr>
            <p:ph type="body" sz="quarter" idx="16"/>
          </p:nvPr>
        </p:nvSpPr>
        <p:spPr>
          <a:xfrm>
            <a:off x="444146" y="3596482"/>
            <a:ext cx="2560320" cy="457200"/>
          </a:xfrm>
          <a:prstGeom prst="rect">
            <a:avLst/>
          </a:prstGeom>
        </p:spPr>
        <p:txBody>
          <a:bodyPr/>
          <a:lstStyle>
            <a:lvl1pPr marL="0" indent="0" algn="ctr">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6" name="Text Placeholder 12">
            <a:extLst>
              <a:ext uri="{FF2B5EF4-FFF2-40B4-BE49-F238E27FC236}">
                <a16:creationId xmlns:a16="http://schemas.microsoft.com/office/drawing/2014/main" id="{9F16AD19-C929-F44A-BFE7-11AC7698C339}"/>
              </a:ext>
            </a:extLst>
          </p:cNvPr>
          <p:cNvSpPr>
            <a:spLocks noGrp="1"/>
          </p:cNvSpPr>
          <p:nvPr>
            <p:ph type="body" sz="quarter" idx="19"/>
          </p:nvPr>
        </p:nvSpPr>
        <p:spPr>
          <a:xfrm>
            <a:off x="444146" y="4192570"/>
            <a:ext cx="2560320" cy="1371600"/>
          </a:xfrm>
          <a:prstGeom prst="rect">
            <a:avLst/>
          </a:prstGeom>
        </p:spPr>
        <p:txBody>
          <a:bodyPr/>
          <a:lstStyle>
            <a:lvl1pPr marL="0" indent="0" algn="ctr">
              <a:buFontTx/>
              <a:buNone/>
              <a:defRPr b="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1" name="Picture Placeholder 7">
            <a:extLst>
              <a:ext uri="{FF2B5EF4-FFF2-40B4-BE49-F238E27FC236}">
                <a16:creationId xmlns:a16="http://schemas.microsoft.com/office/drawing/2014/main" id="{6663AFA1-4018-124B-B57A-CD0B7B430A48}"/>
              </a:ext>
            </a:extLst>
          </p:cNvPr>
          <p:cNvSpPr>
            <a:spLocks noGrp="1"/>
          </p:cNvSpPr>
          <p:nvPr>
            <p:ph type="pic" sz="quarter" idx="15" hasCustomPrompt="1"/>
          </p:nvPr>
        </p:nvSpPr>
        <p:spPr>
          <a:xfrm>
            <a:off x="3651897" y="1626764"/>
            <a:ext cx="2008234" cy="1798173"/>
          </a:xfrm>
          <a:prstGeom prst="rect">
            <a:avLst/>
          </a:prstGeom>
          <a:solidFill>
            <a:schemeClr val="bg1">
              <a:lumMod val="95000"/>
            </a:schemeClr>
          </a:solidFill>
        </p:spPr>
        <p:txBody>
          <a:bodyPr>
            <a:normAutofit/>
          </a:bodyPr>
          <a:lstStyle>
            <a:lvl1pPr marL="0" indent="0" algn="ctr">
              <a:buFontTx/>
              <a:buNone/>
              <a:defRPr sz="1200" b="0"/>
            </a:lvl1pPr>
          </a:lstStyle>
          <a:p>
            <a:r>
              <a:rPr lang="en-US"/>
              <a:t>Drag photo to placeholder or click on icon to place photo from file.</a:t>
            </a:r>
          </a:p>
        </p:txBody>
      </p:sp>
      <p:sp>
        <p:nvSpPr>
          <p:cNvPr id="22" name="Text Placeholder 12">
            <a:extLst>
              <a:ext uri="{FF2B5EF4-FFF2-40B4-BE49-F238E27FC236}">
                <a16:creationId xmlns:a16="http://schemas.microsoft.com/office/drawing/2014/main" id="{6393C021-5AC6-A94D-9BD1-0FA03E26F9A7}"/>
              </a:ext>
            </a:extLst>
          </p:cNvPr>
          <p:cNvSpPr>
            <a:spLocks noGrp="1"/>
          </p:cNvSpPr>
          <p:nvPr>
            <p:ph type="body" sz="quarter" idx="25"/>
          </p:nvPr>
        </p:nvSpPr>
        <p:spPr>
          <a:xfrm>
            <a:off x="3375854" y="3596482"/>
            <a:ext cx="2560320" cy="457200"/>
          </a:xfrm>
          <a:prstGeom prst="rect">
            <a:avLst/>
          </a:prstGeom>
        </p:spPr>
        <p:txBody>
          <a:bodyPr/>
          <a:lstStyle>
            <a:lvl1pPr marL="0" indent="0" algn="ctr">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23" name="Text Placeholder 12">
            <a:extLst>
              <a:ext uri="{FF2B5EF4-FFF2-40B4-BE49-F238E27FC236}">
                <a16:creationId xmlns:a16="http://schemas.microsoft.com/office/drawing/2014/main" id="{D0720727-9B0D-5244-88F9-072619D7816D}"/>
              </a:ext>
            </a:extLst>
          </p:cNvPr>
          <p:cNvSpPr>
            <a:spLocks noGrp="1"/>
          </p:cNvSpPr>
          <p:nvPr>
            <p:ph type="body" sz="quarter" idx="26"/>
          </p:nvPr>
        </p:nvSpPr>
        <p:spPr>
          <a:xfrm>
            <a:off x="3375854" y="4192570"/>
            <a:ext cx="2560320" cy="1371600"/>
          </a:xfrm>
          <a:prstGeom prst="rect">
            <a:avLst/>
          </a:prstGeom>
        </p:spPr>
        <p:txBody>
          <a:bodyPr/>
          <a:lstStyle>
            <a:lvl1pPr marL="0" indent="0" algn="ctr">
              <a:buFontTx/>
              <a:buNone/>
              <a:defRPr b="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0" name="Picture Placeholder 7">
            <a:extLst>
              <a:ext uri="{FF2B5EF4-FFF2-40B4-BE49-F238E27FC236}">
                <a16:creationId xmlns:a16="http://schemas.microsoft.com/office/drawing/2014/main" id="{79A67101-E2AC-154F-B4BD-7A37C1BAD188}"/>
              </a:ext>
            </a:extLst>
          </p:cNvPr>
          <p:cNvSpPr>
            <a:spLocks noGrp="1"/>
          </p:cNvSpPr>
          <p:nvPr>
            <p:ph type="pic" sz="quarter" idx="14" hasCustomPrompt="1"/>
          </p:nvPr>
        </p:nvSpPr>
        <p:spPr>
          <a:xfrm>
            <a:off x="6573773" y="1626764"/>
            <a:ext cx="2008234" cy="1798173"/>
          </a:xfrm>
          <a:prstGeom prst="rect">
            <a:avLst/>
          </a:prstGeom>
          <a:solidFill>
            <a:schemeClr val="bg1">
              <a:lumMod val="95000"/>
            </a:schemeClr>
          </a:solidFill>
        </p:spPr>
        <p:txBody>
          <a:bodyPr>
            <a:normAutofit/>
          </a:bodyPr>
          <a:lstStyle>
            <a:lvl1pPr marL="0" indent="0" algn="ctr">
              <a:buFontTx/>
              <a:buNone/>
              <a:defRPr sz="1200" b="0"/>
            </a:lvl1pPr>
          </a:lstStyle>
          <a:p>
            <a:r>
              <a:rPr lang="en-US"/>
              <a:t>Drag photo to placeholder or click on icon to place photo from file.</a:t>
            </a:r>
          </a:p>
        </p:txBody>
      </p:sp>
      <p:sp>
        <p:nvSpPr>
          <p:cNvPr id="20" name="Text Placeholder 12">
            <a:extLst>
              <a:ext uri="{FF2B5EF4-FFF2-40B4-BE49-F238E27FC236}">
                <a16:creationId xmlns:a16="http://schemas.microsoft.com/office/drawing/2014/main" id="{7D7C1A3A-3822-3442-AE4B-0662ED5193CB}"/>
              </a:ext>
            </a:extLst>
          </p:cNvPr>
          <p:cNvSpPr>
            <a:spLocks noGrp="1"/>
          </p:cNvSpPr>
          <p:nvPr>
            <p:ph type="body" sz="quarter" idx="23"/>
          </p:nvPr>
        </p:nvSpPr>
        <p:spPr>
          <a:xfrm>
            <a:off x="6297730" y="3596482"/>
            <a:ext cx="2560320" cy="457200"/>
          </a:xfrm>
          <a:prstGeom prst="rect">
            <a:avLst/>
          </a:prstGeom>
        </p:spPr>
        <p:txBody>
          <a:bodyPr/>
          <a:lstStyle>
            <a:lvl1pPr marL="0" indent="0" algn="ctr">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21" name="Text Placeholder 12">
            <a:extLst>
              <a:ext uri="{FF2B5EF4-FFF2-40B4-BE49-F238E27FC236}">
                <a16:creationId xmlns:a16="http://schemas.microsoft.com/office/drawing/2014/main" id="{2DF9D5B3-8D42-594B-AD95-232B56795171}"/>
              </a:ext>
            </a:extLst>
          </p:cNvPr>
          <p:cNvSpPr>
            <a:spLocks noGrp="1"/>
          </p:cNvSpPr>
          <p:nvPr>
            <p:ph type="body" sz="quarter" idx="24"/>
          </p:nvPr>
        </p:nvSpPr>
        <p:spPr>
          <a:xfrm>
            <a:off x="6297730" y="4192570"/>
            <a:ext cx="2560320" cy="1371600"/>
          </a:xfrm>
          <a:prstGeom prst="rect">
            <a:avLst/>
          </a:prstGeom>
        </p:spPr>
        <p:txBody>
          <a:bodyPr/>
          <a:lstStyle>
            <a:lvl1pPr marL="0" indent="0" algn="ctr">
              <a:buFontTx/>
              <a:buNone/>
              <a:defRPr b="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9" name="Picture Placeholder 7">
            <a:extLst>
              <a:ext uri="{FF2B5EF4-FFF2-40B4-BE49-F238E27FC236}">
                <a16:creationId xmlns:a16="http://schemas.microsoft.com/office/drawing/2014/main" id="{FE320B82-A8A9-8D41-B8D1-EC5AA4D74221}"/>
              </a:ext>
            </a:extLst>
          </p:cNvPr>
          <p:cNvSpPr>
            <a:spLocks noGrp="1"/>
          </p:cNvSpPr>
          <p:nvPr>
            <p:ph type="pic" sz="quarter" idx="22" hasCustomPrompt="1"/>
          </p:nvPr>
        </p:nvSpPr>
        <p:spPr>
          <a:xfrm>
            <a:off x="9488889" y="1626764"/>
            <a:ext cx="2008234" cy="1798173"/>
          </a:xfrm>
          <a:prstGeom prst="rect">
            <a:avLst/>
          </a:prstGeom>
          <a:solidFill>
            <a:schemeClr val="bg1">
              <a:lumMod val="95000"/>
            </a:schemeClr>
          </a:solidFill>
        </p:spPr>
        <p:txBody>
          <a:bodyPr>
            <a:normAutofit/>
          </a:bodyPr>
          <a:lstStyle>
            <a:lvl1pPr marL="0" indent="0" algn="ctr">
              <a:buFontTx/>
              <a:buNone/>
              <a:defRPr sz="1200" b="0"/>
            </a:lvl1pPr>
          </a:lstStyle>
          <a:p>
            <a:r>
              <a:rPr lang="en-US"/>
              <a:t>Drag photo to placeholder or click on icon to place photo from file.</a:t>
            </a:r>
          </a:p>
        </p:txBody>
      </p:sp>
      <p:sp>
        <p:nvSpPr>
          <p:cNvPr id="24" name="Text Placeholder 12">
            <a:extLst>
              <a:ext uri="{FF2B5EF4-FFF2-40B4-BE49-F238E27FC236}">
                <a16:creationId xmlns:a16="http://schemas.microsoft.com/office/drawing/2014/main" id="{3DE9EC15-6DC7-6846-B173-CAE4228B5DB2}"/>
              </a:ext>
            </a:extLst>
          </p:cNvPr>
          <p:cNvSpPr>
            <a:spLocks noGrp="1"/>
          </p:cNvSpPr>
          <p:nvPr>
            <p:ph type="body" sz="quarter" idx="27"/>
          </p:nvPr>
        </p:nvSpPr>
        <p:spPr>
          <a:xfrm>
            <a:off x="9212846" y="3596482"/>
            <a:ext cx="2560320" cy="457200"/>
          </a:xfrm>
          <a:prstGeom prst="rect">
            <a:avLst/>
          </a:prstGeom>
        </p:spPr>
        <p:txBody>
          <a:bodyPr/>
          <a:lstStyle>
            <a:lvl1pPr marL="0" indent="0" algn="ctr">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25" name="Text Placeholder 12">
            <a:extLst>
              <a:ext uri="{FF2B5EF4-FFF2-40B4-BE49-F238E27FC236}">
                <a16:creationId xmlns:a16="http://schemas.microsoft.com/office/drawing/2014/main" id="{8D698B45-9A6E-DE4A-8222-D973B7A7D920}"/>
              </a:ext>
            </a:extLst>
          </p:cNvPr>
          <p:cNvSpPr>
            <a:spLocks noGrp="1"/>
          </p:cNvSpPr>
          <p:nvPr>
            <p:ph type="body" sz="quarter" idx="28"/>
          </p:nvPr>
        </p:nvSpPr>
        <p:spPr>
          <a:xfrm>
            <a:off x="9212846" y="4192570"/>
            <a:ext cx="2560320" cy="1371600"/>
          </a:xfrm>
          <a:prstGeom prst="rect">
            <a:avLst/>
          </a:prstGeom>
        </p:spPr>
        <p:txBody>
          <a:bodyPr/>
          <a:lstStyle>
            <a:lvl1pPr marL="0" indent="0" algn="ctr">
              <a:buFontTx/>
              <a:buNone/>
              <a:defRPr b="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6" name="Footer Placeholder 5">
            <a:extLst>
              <a:ext uri="{FF2B5EF4-FFF2-40B4-BE49-F238E27FC236}">
                <a16:creationId xmlns:a16="http://schemas.microsoft.com/office/drawing/2014/main" id="{2398E721-2065-8640-9E19-F292A2EEF689}"/>
              </a:ext>
            </a:extLst>
          </p:cNvPr>
          <p:cNvSpPr>
            <a:spLocks noGrp="1"/>
          </p:cNvSpPr>
          <p:nvPr>
            <p:ph type="ftr" sz="quarter" idx="11"/>
          </p:nvPr>
        </p:nvSpPr>
        <p:spPr/>
        <p:txBody>
          <a:bodyPr/>
          <a:lstStyle/>
          <a:p>
            <a:endParaRPr lang="en-US"/>
          </a:p>
        </p:txBody>
      </p:sp>
      <p:pic>
        <p:nvPicPr>
          <p:cNvPr id="31" name="Picture 30">
            <a:extLst>
              <a:ext uri="{FF2B5EF4-FFF2-40B4-BE49-F238E27FC236}">
                <a16:creationId xmlns:a16="http://schemas.microsoft.com/office/drawing/2014/main" id="{3F410A52-5756-C447-844C-FC83DE772986}"/>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9100" y="6519833"/>
            <a:ext cx="536748" cy="154831"/>
          </a:xfrm>
          <a:prstGeom prst="rect">
            <a:avLst/>
          </a:prstGeom>
        </p:spPr>
      </p:pic>
    </p:spTree>
    <p:extLst>
      <p:ext uri="{BB962C8B-B14F-4D97-AF65-F5344CB8AC3E}">
        <p14:creationId xmlns:p14="http://schemas.microsoft.com/office/powerpoint/2010/main" val="23714331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169:1W_Media">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6CF24A46-05BF-A841-BC00-9302A006F5AB}"/>
              </a:ext>
            </a:extLst>
          </p:cNvPr>
          <p:cNvSpPr>
            <a:spLocks noGrp="1"/>
          </p:cNvSpPr>
          <p:nvPr>
            <p:ph type="sldNum" sz="quarter" idx="12"/>
          </p:nvPr>
        </p:nvSpPr>
        <p:spPr/>
        <p:txBody>
          <a:bodyPr/>
          <a:lstStyle/>
          <a:p>
            <a:fld id="{A1EAB118-4FD7-9D4F-B87B-75238FDCA05C}" type="slidenum">
              <a:rPr lang="en-US" smtClean="0"/>
              <a:t>‹#›</a:t>
            </a:fld>
            <a:endParaRPr lang="en-US"/>
          </a:p>
        </p:txBody>
      </p:sp>
      <p:sp>
        <p:nvSpPr>
          <p:cNvPr id="2" name="Title 1">
            <a:extLst>
              <a:ext uri="{FF2B5EF4-FFF2-40B4-BE49-F238E27FC236}">
                <a16:creationId xmlns:a16="http://schemas.microsoft.com/office/drawing/2014/main" id="{A7C26610-DBD4-D344-A666-CFB7A808BD26}"/>
              </a:ext>
            </a:extLst>
          </p:cNvPr>
          <p:cNvSpPr>
            <a:spLocks noGrp="1"/>
          </p:cNvSpPr>
          <p:nvPr>
            <p:ph type="title"/>
          </p:nvPr>
        </p:nvSpPr>
        <p:spPr/>
        <p:txBody>
          <a:bodyPr/>
          <a:lstStyle/>
          <a:p>
            <a:r>
              <a:rPr lang="en-US"/>
              <a:t>Click to edit Master title style</a:t>
            </a:r>
          </a:p>
        </p:txBody>
      </p:sp>
      <p:sp>
        <p:nvSpPr>
          <p:cNvPr id="6" name="Text Placeholder 5">
            <a:extLst>
              <a:ext uri="{FF2B5EF4-FFF2-40B4-BE49-F238E27FC236}">
                <a16:creationId xmlns:a16="http://schemas.microsoft.com/office/drawing/2014/main" id="{0C262862-06CB-F44F-8EE1-F0B31A2F6203}"/>
              </a:ext>
            </a:extLst>
          </p:cNvPr>
          <p:cNvSpPr>
            <a:spLocks noGrp="1"/>
          </p:cNvSpPr>
          <p:nvPr>
            <p:ph type="body" sz="quarter" idx="13"/>
          </p:nvPr>
        </p:nvSpPr>
        <p:spPr>
          <a:xfrm>
            <a:off x="435684" y="1294104"/>
            <a:ext cx="11342734" cy="493713"/>
          </a:xfrm>
          <a:prstGeom prst="rect">
            <a:avLst/>
          </a:prstGeo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9" name="Media Placeholder 8">
            <a:extLst>
              <a:ext uri="{FF2B5EF4-FFF2-40B4-BE49-F238E27FC236}">
                <a16:creationId xmlns:a16="http://schemas.microsoft.com/office/drawing/2014/main" id="{D1145C70-EC3D-9545-85F7-85A6E0F5C2A9}"/>
              </a:ext>
            </a:extLst>
          </p:cNvPr>
          <p:cNvSpPr>
            <a:spLocks noGrp="1"/>
          </p:cNvSpPr>
          <p:nvPr>
            <p:ph type="media" sz="quarter" idx="14" hasCustomPrompt="1"/>
          </p:nvPr>
        </p:nvSpPr>
        <p:spPr>
          <a:xfrm>
            <a:off x="419100" y="2001282"/>
            <a:ext cx="11359318" cy="4140200"/>
          </a:xfrm>
          <a:prstGeom prst="rect">
            <a:avLst/>
          </a:prstGeom>
          <a:solidFill>
            <a:schemeClr val="bg1">
              <a:lumMod val="95000"/>
            </a:schemeClr>
          </a:solidFill>
        </p:spPr>
        <p:txBody>
          <a:bodyPr anchor="ctr">
            <a:normAutofit/>
          </a:bodyPr>
          <a:lstStyle>
            <a:lvl1pPr marL="0" indent="0" algn="ctr">
              <a:buFontTx/>
              <a:buNone/>
              <a:defRPr sz="1600"/>
            </a:lvl1pPr>
          </a:lstStyle>
          <a:p>
            <a:r>
              <a:rPr lang="en-US"/>
              <a:t>Click to add media </a:t>
            </a:r>
          </a:p>
        </p:txBody>
      </p:sp>
      <p:sp>
        <p:nvSpPr>
          <p:cNvPr id="4" name="Footer Placeholder 3">
            <a:extLst>
              <a:ext uri="{FF2B5EF4-FFF2-40B4-BE49-F238E27FC236}">
                <a16:creationId xmlns:a16="http://schemas.microsoft.com/office/drawing/2014/main" id="{C1FC07AC-D491-464A-B738-B75BEA97BB12}"/>
              </a:ext>
            </a:extLst>
          </p:cNvPr>
          <p:cNvSpPr>
            <a:spLocks noGrp="1"/>
          </p:cNvSpPr>
          <p:nvPr>
            <p:ph type="ftr" sz="quarter" idx="11"/>
          </p:nvPr>
        </p:nvSpPr>
        <p:spPr/>
        <p:txBody>
          <a:bodyPr/>
          <a:lstStyle/>
          <a:p>
            <a:endParaRPr lang="en-US"/>
          </a:p>
        </p:txBody>
      </p:sp>
      <p:pic>
        <p:nvPicPr>
          <p:cNvPr id="15" name="Picture 14">
            <a:extLst>
              <a:ext uri="{FF2B5EF4-FFF2-40B4-BE49-F238E27FC236}">
                <a16:creationId xmlns:a16="http://schemas.microsoft.com/office/drawing/2014/main" id="{A40C0CD2-BB70-824E-9FA4-B389A4299D09}"/>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9100" y="6519833"/>
            <a:ext cx="536748" cy="154831"/>
          </a:xfrm>
          <a:prstGeom prst="rect">
            <a:avLst/>
          </a:prstGeom>
        </p:spPr>
      </p:pic>
    </p:spTree>
    <p:extLst>
      <p:ext uri="{BB962C8B-B14F-4D97-AF65-F5344CB8AC3E}">
        <p14:creationId xmlns:p14="http://schemas.microsoft.com/office/powerpoint/2010/main" val="128798489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169:1W_Chart">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6CF24A46-05BF-A841-BC00-9302A006F5AB}"/>
              </a:ext>
            </a:extLst>
          </p:cNvPr>
          <p:cNvSpPr>
            <a:spLocks noGrp="1"/>
          </p:cNvSpPr>
          <p:nvPr>
            <p:ph type="sldNum" sz="quarter" idx="12"/>
          </p:nvPr>
        </p:nvSpPr>
        <p:spPr/>
        <p:txBody>
          <a:bodyPr/>
          <a:lstStyle/>
          <a:p>
            <a:fld id="{A1EAB118-4FD7-9D4F-B87B-75238FDCA05C}" type="slidenum">
              <a:rPr lang="en-US" smtClean="0"/>
              <a:t>‹#›</a:t>
            </a:fld>
            <a:endParaRPr lang="en-US"/>
          </a:p>
        </p:txBody>
      </p:sp>
      <p:sp>
        <p:nvSpPr>
          <p:cNvPr id="2" name="Title 1">
            <a:extLst>
              <a:ext uri="{FF2B5EF4-FFF2-40B4-BE49-F238E27FC236}">
                <a16:creationId xmlns:a16="http://schemas.microsoft.com/office/drawing/2014/main" id="{A7C26610-DBD4-D344-A666-CFB7A808BD26}"/>
              </a:ext>
            </a:extLst>
          </p:cNvPr>
          <p:cNvSpPr>
            <a:spLocks noGrp="1"/>
          </p:cNvSpPr>
          <p:nvPr>
            <p:ph type="title"/>
          </p:nvPr>
        </p:nvSpPr>
        <p:spPr/>
        <p:txBody>
          <a:bodyPr/>
          <a:lstStyle/>
          <a:p>
            <a:r>
              <a:rPr lang="en-US"/>
              <a:t>Click to edit Master title style</a:t>
            </a:r>
          </a:p>
        </p:txBody>
      </p:sp>
      <p:sp>
        <p:nvSpPr>
          <p:cNvPr id="6" name="Text Placeholder 5">
            <a:extLst>
              <a:ext uri="{FF2B5EF4-FFF2-40B4-BE49-F238E27FC236}">
                <a16:creationId xmlns:a16="http://schemas.microsoft.com/office/drawing/2014/main" id="{0C262862-06CB-F44F-8EE1-F0B31A2F6203}"/>
              </a:ext>
            </a:extLst>
          </p:cNvPr>
          <p:cNvSpPr>
            <a:spLocks noGrp="1"/>
          </p:cNvSpPr>
          <p:nvPr>
            <p:ph type="body" sz="quarter" idx="13"/>
          </p:nvPr>
        </p:nvSpPr>
        <p:spPr>
          <a:xfrm>
            <a:off x="434050" y="1308537"/>
            <a:ext cx="11338560" cy="493713"/>
          </a:xfrm>
          <a:prstGeom prst="rect">
            <a:avLst/>
          </a:prstGeo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8" name="Chart Placeholder 7">
            <a:extLst>
              <a:ext uri="{FF2B5EF4-FFF2-40B4-BE49-F238E27FC236}">
                <a16:creationId xmlns:a16="http://schemas.microsoft.com/office/drawing/2014/main" id="{AAAFC919-850D-0B4E-93A5-D28496D8B768}"/>
              </a:ext>
            </a:extLst>
          </p:cNvPr>
          <p:cNvSpPr>
            <a:spLocks noGrp="1"/>
          </p:cNvSpPr>
          <p:nvPr>
            <p:ph type="chart" sz="quarter" idx="14" hasCustomPrompt="1"/>
          </p:nvPr>
        </p:nvSpPr>
        <p:spPr>
          <a:xfrm>
            <a:off x="419100" y="1990993"/>
            <a:ext cx="11359318" cy="4178032"/>
          </a:xfrm>
          <a:prstGeom prst="rect">
            <a:avLst/>
          </a:prstGeom>
          <a:solidFill>
            <a:schemeClr val="bg1">
              <a:lumMod val="95000"/>
            </a:schemeClr>
          </a:solidFill>
        </p:spPr>
        <p:txBody>
          <a:bodyPr anchor="ctr">
            <a:normAutofit/>
          </a:bodyPr>
          <a:lstStyle>
            <a:lvl1pPr marL="0" indent="0" algn="ctr">
              <a:buFontTx/>
              <a:buNone/>
              <a:defRPr sz="1800"/>
            </a:lvl1pPr>
          </a:lstStyle>
          <a:p>
            <a:r>
              <a:rPr lang="en-US"/>
              <a:t>Click to add chart</a:t>
            </a:r>
          </a:p>
        </p:txBody>
      </p:sp>
      <p:sp>
        <p:nvSpPr>
          <p:cNvPr id="4" name="Footer Placeholder 3">
            <a:extLst>
              <a:ext uri="{FF2B5EF4-FFF2-40B4-BE49-F238E27FC236}">
                <a16:creationId xmlns:a16="http://schemas.microsoft.com/office/drawing/2014/main" id="{C1FC07AC-D491-464A-B738-B75BEA97BB12}"/>
              </a:ext>
            </a:extLst>
          </p:cNvPr>
          <p:cNvSpPr>
            <a:spLocks noGrp="1"/>
          </p:cNvSpPr>
          <p:nvPr>
            <p:ph type="ftr" sz="quarter" idx="11"/>
          </p:nvPr>
        </p:nvSpPr>
        <p:spPr/>
        <p:txBody>
          <a:bodyPr/>
          <a:lstStyle/>
          <a:p>
            <a:endParaRPr lang="en-US"/>
          </a:p>
        </p:txBody>
      </p:sp>
      <p:pic>
        <p:nvPicPr>
          <p:cNvPr id="15" name="Picture 14">
            <a:extLst>
              <a:ext uri="{FF2B5EF4-FFF2-40B4-BE49-F238E27FC236}">
                <a16:creationId xmlns:a16="http://schemas.microsoft.com/office/drawing/2014/main" id="{4970A02B-78A2-6A44-AA18-A3AB9C54CF12}"/>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9100" y="6519833"/>
            <a:ext cx="536748" cy="154831"/>
          </a:xfrm>
          <a:prstGeom prst="rect">
            <a:avLst/>
          </a:prstGeom>
        </p:spPr>
      </p:pic>
    </p:spTree>
    <p:extLst>
      <p:ext uri="{BB962C8B-B14F-4D97-AF65-F5344CB8AC3E}">
        <p14:creationId xmlns:p14="http://schemas.microsoft.com/office/powerpoint/2010/main" val="87474760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169:1W_Content-side-chart">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8842C41C-34E8-584A-9E38-7D484F8D3C71}"/>
              </a:ext>
            </a:extLst>
          </p:cNvPr>
          <p:cNvSpPr>
            <a:spLocks noGrp="1"/>
          </p:cNvSpPr>
          <p:nvPr>
            <p:ph type="sldNum" sz="quarter" idx="12"/>
          </p:nvPr>
        </p:nvSpPr>
        <p:spPr/>
        <p:txBody>
          <a:bodyPr/>
          <a:lstStyle/>
          <a:p>
            <a:fld id="{A1EAB118-4FD7-9D4F-B87B-75238FDCA05C}" type="slidenum">
              <a:rPr lang="en-US" smtClean="0"/>
              <a:t>‹#›</a:t>
            </a:fld>
            <a:endParaRPr lang="en-US"/>
          </a:p>
        </p:txBody>
      </p:sp>
      <p:sp>
        <p:nvSpPr>
          <p:cNvPr id="2" name="Title 1">
            <a:extLst>
              <a:ext uri="{FF2B5EF4-FFF2-40B4-BE49-F238E27FC236}">
                <a16:creationId xmlns:a16="http://schemas.microsoft.com/office/drawing/2014/main" id="{79EAD82A-7C42-3240-B76E-866CBD271C1A}"/>
              </a:ext>
            </a:extLst>
          </p:cNvPr>
          <p:cNvSpPr>
            <a:spLocks noGrp="1"/>
          </p:cNvSpPr>
          <p:nvPr>
            <p:ph type="title"/>
          </p:nvPr>
        </p:nvSpPr>
        <p:spPr>
          <a:xfrm>
            <a:off x="419100" y="380999"/>
            <a:ext cx="5486400" cy="914401"/>
          </a:xfrm>
        </p:spPr>
        <p:txBody>
          <a:bodyPr anchor="t"/>
          <a:lstStyle>
            <a:lvl1pPr>
              <a:defRPr sz="3200"/>
            </a:lvl1pPr>
          </a:lstStyle>
          <a:p>
            <a:r>
              <a:rPr lang="en-US"/>
              <a:t>Click to edit Master title style</a:t>
            </a:r>
          </a:p>
        </p:txBody>
      </p:sp>
      <p:sp>
        <p:nvSpPr>
          <p:cNvPr id="10" name="Text Placeholder 9">
            <a:extLst>
              <a:ext uri="{FF2B5EF4-FFF2-40B4-BE49-F238E27FC236}">
                <a16:creationId xmlns:a16="http://schemas.microsoft.com/office/drawing/2014/main" id="{B26D1765-314D-D44C-9CDF-CB6E7878529B}"/>
              </a:ext>
            </a:extLst>
          </p:cNvPr>
          <p:cNvSpPr>
            <a:spLocks noGrp="1"/>
          </p:cNvSpPr>
          <p:nvPr>
            <p:ph type="body" sz="quarter" idx="14"/>
          </p:nvPr>
        </p:nvSpPr>
        <p:spPr>
          <a:xfrm>
            <a:off x="419100" y="1469855"/>
            <a:ext cx="5486400" cy="1112837"/>
          </a:xfrm>
          <a:prstGeom prst="rect">
            <a:avLst/>
          </a:prstGeom>
        </p:spPr>
        <p:txBody>
          <a:bodyPr/>
          <a:lstStyle>
            <a:lvl1pPr marL="0" indent="0">
              <a:buFontTx/>
              <a:buNone/>
              <a:defRPr b="1" i="0" baseline="0">
                <a:latin typeface="+mj-lt"/>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2" name="Text Placeholder 11">
            <a:extLst>
              <a:ext uri="{FF2B5EF4-FFF2-40B4-BE49-F238E27FC236}">
                <a16:creationId xmlns:a16="http://schemas.microsoft.com/office/drawing/2014/main" id="{BF566A9E-3756-1344-8736-0BE04C434348}"/>
              </a:ext>
            </a:extLst>
          </p:cNvPr>
          <p:cNvSpPr>
            <a:spLocks noGrp="1"/>
          </p:cNvSpPr>
          <p:nvPr>
            <p:ph type="body" sz="quarter" idx="15"/>
          </p:nvPr>
        </p:nvSpPr>
        <p:spPr>
          <a:xfrm>
            <a:off x="419100" y="2726228"/>
            <a:ext cx="5486400" cy="3433272"/>
          </a:xfrm>
          <a:prstGeom prst="rect">
            <a:avLst/>
          </a:prstGeom>
        </p:spPr>
        <p:txBody>
          <a:bodyPr/>
          <a:lstStyle>
            <a:lvl3pPr>
              <a:defRPr sz="2000"/>
            </a:lvl3pPr>
            <a:lvl4pPr>
              <a:defRPr sz="18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hart Placeholder 3">
            <a:extLst>
              <a:ext uri="{FF2B5EF4-FFF2-40B4-BE49-F238E27FC236}">
                <a16:creationId xmlns:a16="http://schemas.microsoft.com/office/drawing/2014/main" id="{77710AE4-82D4-9044-8C2F-7615E482140D}"/>
              </a:ext>
            </a:extLst>
          </p:cNvPr>
          <p:cNvSpPr>
            <a:spLocks noGrp="1"/>
          </p:cNvSpPr>
          <p:nvPr>
            <p:ph type="chart" sz="quarter" idx="16" hasCustomPrompt="1"/>
          </p:nvPr>
        </p:nvSpPr>
        <p:spPr>
          <a:xfrm>
            <a:off x="6151353" y="381000"/>
            <a:ext cx="5600700" cy="5778500"/>
          </a:xfrm>
          <a:prstGeom prst="rect">
            <a:avLst/>
          </a:prstGeom>
          <a:solidFill>
            <a:schemeClr val="bg1">
              <a:lumMod val="95000"/>
            </a:schemeClr>
          </a:solidFill>
        </p:spPr>
        <p:txBody>
          <a:bodyPr>
            <a:normAutofit/>
          </a:bodyPr>
          <a:lstStyle>
            <a:lvl1pPr marL="0" indent="0">
              <a:buFontTx/>
              <a:buNone/>
              <a:defRPr sz="1600"/>
            </a:lvl1pPr>
          </a:lstStyle>
          <a:p>
            <a:r>
              <a:rPr lang="en-US"/>
              <a:t>Click to add chart</a:t>
            </a:r>
          </a:p>
        </p:txBody>
      </p:sp>
      <p:sp>
        <p:nvSpPr>
          <p:cNvPr id="6" name="Footer Placeholder 5">
            <a:extLst>
              <a:ext uri="{FF2B5EF4-FFF2-40B4-BE49-F238E27FC236}">
                <a16:creationId xmlns:a16="http://schemas.microsoft.com/office/drawing/2014/main" id="{C037E905-3A2F-7A47-B6B2-2C14131A1838}"/>
              </a:ext>
            </a:extLst>
          </p:cNvPr>
          <p:cNvSpPr>
            <a:spLocks noGrp="1"/>
          </p:cNvSpPr>
          <p:nvPr>
            <p:ph type="ftr" sz="quarter" idx="11"/>
          </p:nvPr>
        </p:nvSpPr>
        <p:spPr>
          <a:xfrm>
            <a:off x="2113893" y="6413826"/>
            <a:ext cx="8040413" cy="365125"/>
          </a:xfrm>
        </p:spPr>
        <p:txBody>
          <a:bodyPr/>
          <a:lstStyle/>
          <a:p>
            <a:endParaRPr lang="en-US"/>
          </a:p>
        </p:txBody>
      </p:sp>
      <p:pic>
        <p:nvPicPr>
          <p:cNvPr id="17" name="Picture 16">
            <a:extLst>
              <a:ext uri="{FF2B5EF4-FFF2-40B4-BE49-F238E27FC236}">
                <a16:creationId xmlns:a16="http://schemas.microsoft.com/office/drawing/2014/main" id="{48CD042B-5544-E449-B0FE-FF0BDAD1401B}"/>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9100" y="6519833"/>
            <a:ext cx="536748" cy="154831"/>
          </a:xfrm>
          <a:prstGeom prst="rect">
            <a:avLst/>
          </a:prstGeom>
        </p:spPr>
      </p:pic>
    </p:spTree>
    <p:extLst>
      <p:ext uri="{BB962C8B-B14F-4D97-AF65-F5344CB8AC3E}">
        <p14:creationId xmlns:p14="http://schemas.microsoft.com/office/powerpoint/2010/main" val="40989402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4 Alt Title Slide Wayfin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Picture Placeholder 3">
            <a:extLst>
              <a:ext uri="{FF2B5EF4-FFF2-40B4-BE49-F238E27FC236}">
                <a16:creationId xmlns:a16="http://schemas.microsoft.com/office/drawing/2014/main" id="{6539C152-2AE3-AF45-A579-1C0E0FA5FAF5}"/>
              </a:ext>
            </a:extLst>
          </p:cNvPr>
          <p:cNvSpPr>
            <a:spLocks noGrp="1"/>
          </p:cNvSpPr>
          <p:nvPr>
            <p:ph type="pic" sz="quarter" idx="14"/>
          </p:nvPr>
        </p:nvSpPr>
        <p:spPr>
          <a:xfrm>
            <a:off x="1044222" y="1241778"/>
            <a:ext cx="10171289" cy="4958503"/>
          </a:xfrm>
          <a:solidFill>
            <a:srgbClr val="0A3161"/>
          </a:solidFill>
          <a:ln>
            <a:noFill/>
          </a:ln>
          <a:effectLst>
            <a:innerShdw blurRad="177800" dist="88900" dir="16200000">
              <a:prstClr val="black">
                <a:alpha val="30000"/>
              </a:prstClr>
            </a:innerShdw>
          </a:effectLst>
        </p:spPr>
        <p:txBody>
          <a:bodyPr tIns="2286000" anchor="t"/>
          <a:lstStyle>
            <a:lvl1pPr algn="ctr">
              <a:defRPr sz="24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7412EE46-4DFB-E24A-9BE4-15BF51E1FDBF}"/>
              </a:ext>
            </a:extLst>
          </p:cNvPr>
          <p:cNvSpPr>
            <a:spLocks noGrp="1"/>
          </p:cNvSpPr>
          <p:nvPr>
            <p:ph type="ctrTitle" hasCustomPrompt="1"/>
          </p:nvPr>
        </p:nvSpPr>
        <p:spPr>
          <a:xfrm>
            <a:off x="-2" y="5347242"/>
            <a:ext cx="12192001" cy="696442"/>
          </a:xfrm>
          <a:prstGeom prst="rect">
            <a:avLst/>
          </a:prstGeom>
          <a:solidFill>
            <a:schemeClr val="bg1"/>
          </a:solidFill>
        </p:spPr>
        <p:txBody>
          <a:bodyPr lIns="2606040" tIns="182880" rIns="0" anchor="t">
            <a:noAutofit/>
          </a:bodyPr>
          <a:lstStyle>
            <a:lvl1pPr algn="l">
              <a:defRPr sz="2800" b="1" cap="none" baseline="0">
                <a:solidFill>
                  <a:srgbClr val="0A3161"/>
                </a:solidFill>
              </a:defRPr>
            </a:lvl1pPr>
          </a:lstStyle>
          <a:p>
            <a:r>
              <a:rPr lang="en-US" dirty="0"/>
              <a:t>Presentation Title</a:t>
            </a:r>
          </a:p>
        </p:txBody>
      </p:sp>
      <p:sp>
        <p:nvSpPr>
          <p:cNvPr id="5" name="Text Placeholder 4">
            <a:extLst>
              <a:ext uri="{FF2B5EF4-FFF2-40B4-BE49-F238E27FC236}">
                <a16:creationId xmlns:a16="http://schemas.microsoft.com/office/drawing/2014/main" id="{02AC1B34-1EF2-D340-9784-8CFC27BDC165}"/>
              </a:ext>
            </a:extLst>
          </p:cNvPr>
          <p:cNvSpPr>
            <a:spLocks noGrp="1"/>
          </p:cNvSpPr>
          <p:nvPr>
            <p:ph type="body" sz="quarter" idx="12" hasCustomPrompt="1"/>
          </p:nvPr>
        </p:nvSpPr>
        <p:spPr>
          <a:xfrm>
            <a:off x="-2" y="5962575"/>
            <a:ext cx="12192001" cy="895425"/>
          </a:xfrm>
          <a:solidFill>
            <a:schemeClr val="bg1"/>
          </a:solidFill>
        </p:spPr>
        <p:txBody>
          <a:bodyPr lIns="2606040" anchor="t" anchorCtr="0"/>
          <a:lstStyle>
            <a:lvl1pPr>
              <a:lnSpc>
                <a:spcPct val="100000"/>
              </a:lnSpc>
              <a:spcBef>
                <a:spcPts val="0"/>
              </a:spcBef>
              <a:spcAft>
                <a:spcPts val="0"/>
              </a:spcAft>
              <a:defRPr sz="1800" b="0" i="0">
                <a:solidFill>
                  <a:srgbClr val="0A3161"/>
                </a:solidFill>
              </a:defRPr>
            </a:lvl1pPr>
          </a:lstStyle>
          <a:p>
            <a:pPr lvl="0"/>
            <a:r>
              <a:rPr lang="en-US" dirty="0"/>
              <a:t>Tagline or Other Information</a:t>
            </a:r>
          </a:p>
        </p:txBody>
      </p:sp>
      <p:sp>
        <p:nvSpPr>
          <p:cNvPr id="4" name="Text Placeholder 3">
            <a:extLst>
              <a:ext uri="{FF2B5EF4-FFF2-40B4-BE49-F238E27FC236}">
                <a16:creationId xmlns:a16="http://schemas.microsoft.com/office/drawing/2014/main" id="{9A21D0F2-FC60-44E7-9E42-F6BDBDA62235}"/>
              </a:ext>
            </a:extLst>
          </p:cNvPr>
          <p:cNvSpPr>
            <a:spLocks noGrp="1"/>
          </p:cNvSpPr>
          <p:nvPr>
            <p:ph type="body" sz="quarter" idx="15"/>
          </p:nvPr>
        </p:nvSpPr>
        <p:spPr>
          <a:xfrm>
            <a:off x="1044575" y="457200"/>
            <a:ext cx="5970588" cy="628650"/>
          </a:xfrm>
        </p:spPr>
        <p:txBody>
          <a:bodyPr/>
          <a:lstStyle>
            <a:lvl1pPr>
              <a:defRPr sz="1700">
                <a:solidFill>
                  <a:srgbClr val="0A3161"/>
                </a:solidFill>
                <a:latin typeface="Arial Black" panose="020B0A04020102020204" pitchFamily="34" charset="0"/>
              </a:defRPr>
            </a:lvl1pPr>
          </a:lstStyle>
          <a:p>
            <a:pPr lvl="0"/>
            <a:r>
              <a:rPr lang="en-US"/>
              <a:t>Click to edit Master text styles</a:t>
            </a:r>
          </a:p>
        </p:txBody>
      </p:sp>
    </p:spTree>
    <p:extLst>
      <p:ext uri="{BB962C8B-B14F-4D97-AF65-F5344CB8AC3E}">
        <p14:creationId xmlns:p14="http://schemas.microsoft.com/office/powerpoint/2010/main" val="189125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169:1W_Content-side-image">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8842C41C-34E8-584A-9E38-7D484F8D3C71}"/>
              </a:ext>
            </a:extLst>
          </p:cNvPr>
          <p:cNvSpPr>
            <a:spLocks noGrp="1"/>
          </p:cNvSpPr>
          <p:nvPr>
            <p:ph type="sldNum" sz="quarter" idx="12"/>
          </p:nvPr>
        </p:nvSpPr>
        <p:spPr/>
        <p:txBody>
          <a:bodyPr/>
          <a:lstStyle/>
          <a:p>
            <a:fld id="{A1EAB118-4FD7-9D4F-B87B-75238FDCA05C}" type="slidenum">
              <a:rPr lang="en-US" smtClean="0"/>
              <a:t>‹#›</a:t>
            </a:fld>
            <a:endParaRPr lang="en-US"/>
          </a:p>
        </p:txBody>
      </p:sp>
      <p:sp>
        <p:nvSpPr>
          <p:cNvPr id="2" name="Title 1">
            <a:extLst>
              <a:ext uri="{FF2B5EF4-FFF2-40B4-BE49-F238E27FC236}">
                <a16:creationId xmlns:a16="http://schemas.microsoft.com/office/drawing/2014/main" id="{79EAD82A-7C42-3240-B76E-866CBD271C1A}"/>
              </a:ext>
            </a:extLst>
          </p:cNvPr>
          <p:cNvSpPr>
            <a:spLocks noGrp="1"/>
          </p:cNvSpPr>
          <p:nvPr>
            <p:ph type="title"/>
          </p:nvPr>
        </p:nvSpPr>
        <p:spPr>
          <a:xfrm>
            <a:off x="419100" y="380999"/>
            <a:ext cx="5486400" cy="914401"/>
          </a:xfrm>
        </p:spPr>
        <p:txBody>
          <a:bodyPr anchor="t"/>
          <a:lstStyle>
            <a:lvl1pPr>
              <a:defRPr sz="3200"/>
            </a:lvl1pPr>
          </a:lstStyle>
          <a:p>
            <a:r>
              <a:rPr lang="en-US"/>
              <a:t>Click to edit Master title style</a:t>
            </a:r>
          </a:p>
        </p:txBody>
      </p:sp>
      <p:sp>
        <p:nvSpPr>
          <p:cNvPr id="10" name="Text Placeholder 9">
            <a:extLst>
              <a:ext uri="{FF2B5EF4-FFF2-40B4-BE49-F238E27FC236}">
                <a16:creationId xmlns:a16="http://schemas.microsoft.com/office/drawing/2014/main" id="{B26D1765-314D-D44C-9CDF-CB6E7878529B}"/>
              </a:ext>
            </a:extLst>
          </p:cNvPr>
          <p:cNvSpPr>
            <a:spLocks noGrp="1"/>
          </p:cNvSpPr>
          <p:nvPr>
            <p:ph type="body" sz="quarter" idx="14"/>
          </p:nvPr>
        </p:nvSpPr>
        <p:spPr>
          <a:xfrm>
            <a:off x="419100" y="1469855"/>
            <a:ext cx="5486400" cy="1112837"/>
          </a:xfrm>
          <a:prstGeom prst="rect">
            <a:avLst/>
          </a:prstGeom>
        </p:spPr>
        <p:txBody>
          <a:bodyPr/>
          <a:lstStyle>
            <a:lvl1pPr marL="0" indent="0">
              <a:buFontTx/>
              <a:buNone/>
              <a:defRPr b="1" i="0" baseline="0">
                <a:latin typeface="+mj-lt"/>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2" name="Text Placeholder 11">
            <a:extLst>
              <a:ext uri="{FF2B5EF4-FFF2-40B4-BE49-F238E27FC236}">
                <a16:creationId xmlns:a16="http://schemas.microsoft.com/office/drawing/2014/main" id="{BF566A9E-3756-1344-8736-0BE04C434348}"/>
              </a:ext>
            </a:extLst>
          </p:cNvPr>
          <p:cNvSpPr>
            <a:spLocks noGrp="1"/>
          </p:cNvSpPr>
          <p:nvPr>
            <p:ph type="body" sz="quarter" idx="15"/>
          </p:nvPr>
        </p:nvSpPr>
        <p:spPr>
          <a:xfrm>
            <a:off x="419100" y="2726228"/>
            <a:ext cx="5486400" cy="3433272"/>
          </a:xfrm>
          <a:prstGeom prst="rect">
            <a:avLst/>
          </a:prstGeom>
        </p:spPr>
        <p:txBody>
          <a:bodyPr/>
          <a:lstStyle>
            <a:lvl3pPr>
              <a:defRPr sz="2000"/>
            </a:lvl3pPr>
            <a:lvl4pPr>
              <a:defRPr sz="18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Picture Placeholder 8">
            <a:extLst>
              <a:ext uri="{FF2B5EF4-FFF2-40B4-BE49-F238E27FC236}">
                <a16:creationId xmlns:a16="http://schemas.microsoft.com/office/drawing/2014/main" id="{2773CADB-1764-FA46-8171-2AD153ECA201}"/>
              </a:ext>
            </a:extLst>
          </p:cNvPr>
          <p:cNvSpPr>
            <a:spLocks noGrp="1"/>
          </p:cNvSpPr>
          <p:nvPr>
            <p:ph type="pic" sz="quarter" idx="13" hasCustomPrompt="1"/>
          </p:nvPr>
        </p:nvSpPr>
        <p:spPr>
          <a:xfrm>
            <a:off x="6134100" y="0"/>
            <a:ext cx="6057900" cy="6858000"/>
          </a:xfrm>
          <a:prstGeom prst="rect">
            <a:avLst/>
          </a:prstGeom>
          <a:solidFill>
            <a:schemeClr val="bg1">
              <a:lumMod val="95000"/>
            </a:schemeClr>
          </a:solidFill>
        </p:spPr>
        <p:txBody>
          <a:bodyPr>
            <a:normAutofit/>
          </a:bodyPr>
          <a:lstStyle>
            <a:lvl1pPr marL="0" marR="0" indent="0" algn="l" defTabSz="914400" rtl="0" eaLnBrk="1" fontAlgn="auto" latinLnBrk="0" hangingPunct="1">
              <a:lnSpc>
                <a:spcPct val="90000"/>
              </a:lnSpc>
              <a:spcBef>
                <a:spcPts val="1000"/>
              </a:spcBef>
              <a:spcAft>
                <a:spcPts val="0"/>
              </a:spcAft>
              <a:buClrTx/>
              <a:buSzTx/>
              <a:buFontTx/>
              <a:buNone/>
              <a:tabLst/>
              <a:defRPr sz="1200" b="0"/>
            </a:lvl1pPr>
          </a:lstStyle>
          <a:p>
            <a:pPr marL="0" marR="0" lvl="0" indent="0" algn="l" defTabSz="914400" rtl="0" eaLnBrk="1" fontAlgn="auto" latinLnBrk="0" hangingPunct="1">
              <a:lnSpc>
                <a:spcPct val="90000"/>
              </a:lnSpc>
              <a:spcBef>
                <a:spcPts val="1000"/>
              </a:spcBef>
              <a:spcAft>
                <a:spcPts val="0"/>
              </a:spcAft>
              <a:buClrTx/>
              <a:buSzTx/>
              <a:buFontTx/>
              <a:buNone/>
              <a:tabLst/>
              <a:defRPr/>
            </a:pPr>
            <a:r>
              <a:rPr lang="en-US"/>
              <a:t>Drag photo to placeholder or click on icon to place photo from file. Ensure image is large enough in size and resolution.</a:t>
            </a:r>
          </a:p>
        </p:txBody>
      </p:sp>
      <p:sp>
        <p:nvSpPr>
          <p:cNvPr id="6" name="Footer Placeholder 5">
            <a:extLst>
              <a:ext uri="{FF2B5EF4-FFF2-40B4-BE49-F238E27FC236}">
                <a16:creationId xmlns:a16="http://schemas.microsoft.com/office/drawing/2014/main" id="{C037E905-3A2F-7A47-B6B2-2C14131A1838}"/>
              </a:ext>
            </a:extLst>
          </p:cNvPr>
          <p:cNvSpPr>
            <a:spLocks noGrp="1"/>
          </p:cNvSpPr>
          <p:nvPr>
            <p:ph type="ftr" sz="quarter" idx="11"/>
          </p:nvPr>
        </p:nvSpPr>
        <p:spPr>
          <a:xfrm>
            <a:off x="1430767" y="6413826"/>
            <a:ext cx="4474733" cy="365125"/>
          </a:xfrm>
        </p:spPr>
        <p:txBody>
          <a:bodyPr/>
          <a:lstStyle>
            <a:lvl1pPr algn="l">
              <a:defRPr/>
            </a:lvl1pPr>
          </a:lstStyle>
          <a:p>
            <a:endParaRPr lang="en-US"/>
          </a:p>
        </p:txBody>
      </p:sp>
      <p:pic>
        <p:nvPicPr>
          <p:cNvPr id="18" name="Picture 17">
            <a:extLst>
              <a:ext uri="{FF2B5EF4-FFF2-40B4-BE49-F238E27FC236}">
                <a16:creationId xmlns:a16="http://schemas.microsoft.com/office/drawing/2014/main" id="{259025DA-6C85-6541-B4E2-78BF43662B9D}"/>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9100" y="6519833"/>
            <a:ext cx="536748" cy="154831"/>
          </a:xfrm>
          <a:prstGeom prst="rect">
            <a:avLst/>
          </a:prstGeom>
        </p:spPr>
      </p:pic>
    </p:spTree>
    <p:extLst>
      <p:ext uri="{BB962C8B-B14F-4D97-AF65-F5344CB8AC3E}">
        <p14:creationId xmlns:p14="http://schemas.microsoft.com/office/powerpoint/2010/main" val="84449038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169:1W-Content-blank-half">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8842C41C-34E8-584A-9E38-7D484F8D3C71}"/>
              </a:ext>
            </a:extLst>
          </p:cNvPr>
          <p:cNvSpPr>
            <a:spLocks noGrp="1"/>
          </p:cNvSpPr>
          <p:nvPr>
            <p:ph type="sldNum" sz="quarter" idx="12"/>
          </p:nvPr>
        </p:nvSpPr>
        <p:spPr/>
        <p:txBody>
          <a:bodyPr/>
          <a:lstStyle/>
          <a:p>
            <a:fld id="{A1EAB118-4FD7-9D4F-B87B-75238FDCA05C}" type="slidenum">
              <a:rPr lang="en-US" smtClean="0"/>
              <a:t>‹#›</a:t>
            </a:fld>
            <a:endParaRPr lang="en-US"/>
          </a:p>
        </p:txBody>
      </p:sp>
      <p:sp>
        <p:nvSpPr>
          <p:cNvPr id="2" name="Title 1">
            <a:extLst>
              <a:ext uri="{FF2B5EF4-FFF2-40B4-BE49-F238E27FC236}">
                <a16:creationId xmlns:a16="http://schemas.microsoft.com/office/drawing/2014/main" id="{79EAD82A-7C42-3240-B76E-866CBD271C1A}"/>
              </a:ext>
            </a:extLst>
          </p:cNvPr>
          <p:cNvSpPr>
            <a:spLocks noGrp="1"/>
          </p:cNvSpPr>
          <p:nvPr>
            <p:ph type="title"/>
          </p:nvPr>
        </p:nvSpPr>
        <p:spPr>
          <a:xfrm>
            <a:off x="419100" y="380999"/>
            <a:ext cx="5486400" cy="914401"/>
          </a:xfrm>
        </p:spPr>
        <p:txBody>
          <a:bodyPr anchor="t"/>
          <a:lstStyle>
            <a:lvl1pPr>
              <a:defRPr sz="3200"/>
            </a:lvl1pPr>
          </a:lstStyle>
          <a:p>
            <a:r>
              <a:rPr lang="en-US"/>
              <a:t>Click to edit Master title style</a:t>
            </a:r>
          </a:p>
        </p:txBody>
      </p:sp>
      <p:sp>
        <p:nvSpPr>
          <p:cNvPr id="10" name="Text Placeholder 9">
            <a:extLst>
              <a:ext uri="{FF2B5EF4-FFF2-40B4-BE49-F238E27FC236}">
                <a16:creationId xmlns:a16="http://schemas.microsoft.com/office/drawing/2014/main" id="{B26D1765-314D-D44C-9CDF-CB6E7878529B}"/>
              </a:ext>
            </a:extLst>
          </p:cNvPr>
          <p:cNvSpPr>
            <a:spLocks noGrp="1"/>
          </p:cNvSpPr>
          <p:nvPr>
            <p:ph type="body" sz="quarter" idx="14"/>
          </p:nvPr>
        </p:nvSpPr>
        <p:spPr>
          <a:xfrm>
            <a:off x="419100" y="1469855"/>
            <a:ext cx="5486400" cy="1112837"/>
          </a:xfrm>
          <a:prstGeom prst="rect">
            <a:avLst/>
          </a:prstGeom>
        </p:spPr>
        <p:txBody>
          <a:bodyPr/>
          <a:lstStyle>
            <a:lvl1pPr marL="0" indent="0">
              <a:buFontTx/>
              <a:buNone/>
              <a:defRPr b="1" i="0" baseline="0">
                <a:latin typeface="+mj-lt"/>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2" name="Text Placeholder 11">
            <a:extLst>
              <a:ext uri="{FF2B5EF4-FFF2-40B4-BE49-F238E27FC236}">
                <a16:creationId xmlns:a16="http://schemas.microsoft.com/office/drawing/2014/main" id="{BF566A9E-3756-1344-8736-0BE04C434348}"/>
              </a:ext>
            </a:extLst>
          </p:cNvPr>
          <p:cNvSpPr>
            <a:spLocks noGrp="1"/>
          </p:cNvSpPr>
          <p:nvPr>
            <p:ph type="body" sz="quarter" idx="15"/>
          </p:nvPr>
        </p:nvSpPr>
        <p:spPr>
          <a:xfrm>
            <a:off x="419100" y="2726228"/>
            <a:ext cx="5486400" cy="3433272"/>
          </a:xfrm>
          <a:prstGeom prst="rect">
            <a:avLst/>
          </a:prstGeom>
        </p:spPr>
        <p:txBody>
          <a:bodyPr/>
          <a:lstStyle>
            <a:lvl3pPr>
              <a:defRPr sz="2000"/>
            </a:lvl3pPr>
            <a:lvl4pPr>
              <a:defRPr sz="18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037E905-3A2F-7A47-B6B2-2C14131A1838}"/>
              </a:ext>
            </a:extLst>
          </p:cNvPr>
          <p:cNvSpPr>
            <a:spLocks noGrp="1"/>
          </p:cNvSpPr>
          <p:nvPr>
            <p:ph type="ftr" sz="quarter" idx="11"/>
          </p:nvPr>
        </p:nvSpPr>
        <p:spPr>
          <a:xfrm>
            <a:off x="1430767" y="6413826"/>
            <a:ext cx="4474733" cy="365125"/>
          </a:xfrm>
        </p:spPr>
        <p:txBody>
          <a:bodyPr/>
          <a:lstStyle>
            <a:lvl1pPr algn="l">
              <a:defRPr/>
            </a:lvl1pPr>
          </a:lstStyle>
          <a:p>
            <a:endParaRPr lang="en-US"/>
          </a:p>
        </p:txBody>
      </p:sp>
      <p:pic>
        <p:nvPicPr>
          <p:cNvPr id="17" name="Picture 16">
            <a:extLst>
              <a:ext uri="{FF2B5EF4-FFF2-40B4-BE49-F238E27FC236}">
                <a16:creationId xmlns:a16="http://schemas.microsoft.com/office/drawing/2014/main" id="{6594B232-05A8-0348-B243-D84FBFE1198B}"/>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9100" y="6519833"/>
            <a:ext cx="536748" cy="154831"/>
          </a:xfrm>
          <a:prstGeom prst="rect">
            <a:avLst/>
          </a:prstGeom>
        </p:spPr>
      </p:pic>
    </p:spTree>
    <p:extLst>
      <p:ext uri="{BB962C8B-B14F-4D97-AF65-F5344CB8AC3E}">
        <p14:creationId xmlns:p14="http://schemas.microsoft.com/office/powerpoint/2010/main" val="335688171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169:1W_Content-Vertical-Timeline">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8842C41C-34E8-584A-9E38-7D484F8D3C71}"/>
              </a:ext>
            </a:extLst>
          </p:cNvPr>
          <p:cNvSpPr>
            <a:spLocks noGrp="1"/>
          </p:cNvSpPr>
          <p:nvPr>
            <p:ph type="sldNum" sz="quarter" idx="12"/>
          </p:nvPr>
        </p:nvSpPr>
        <p:spPr/>
        <p:txBody>
          <a:bodyPr/>
          <a:lstStyle/>
          <a:p>
            <a:fld id="{A1EAB118-4FD7-9D4F-B87B-75238FDCA05C}" type="slidenum">
              <a:rPr lang="en-US" smtClean="0"/>
              <a:t>‹#›</a:t>
            </a:fld>
            <a:endParaRPr lang="en-US"/>
          </a:p>
        </p:txBody>
      </p:sp>
      <p:sp>
        <p:nvSpPr>
          <p:cNvPr id="2" name="Title 1">
            <a:extLst>
              <a:ext uri="{FF2B5EF4-FFF2-40B4-BE49-F238E27FC236}">
                <a16:creationId xmlns:a16="http://schemas.microsoft.com/office/drawing/2014/main" id="{79EAD82A-7C42-3240-B76E-866CBD271C1A}"/>
              </a:ext>
            </a:extLst>
          </p:cNvPr>
          <p:cNvSpPr>
            <a:spLocks noGrp="1"/>
          </p:cNvSpPr>
          <p:nvPr>
            <p:ph type="title"/>
          </p:nvPr>
        </p:nvSpPr>
        <p:spPr>
          <a:xfrm>
            <a:off x="419100" y="409086"/>
            <a:ext cx="11330606" cy="731520"/>
          </a:xfrm>
        </p:spPr>
        <p:txBody>
          <a:bodyPr anchor="t"/>
          <a:lstStyle>
            <a:lvl1pPr>
              <a:defRPr sz="3200"/>
            </a:lvl1pPr>
          </a:lstStyle>
          <a:p>
            <a:r>
              <a:rPr lang="en-US"/>
              <a:t>Click to edit Master title style</a:t>
            </a:r>
          </a:p>
        </p:txBody>
      </p:sp>
      <p:sp>
        <p:nvSpPr>
          <p:cNvPr id="10" name="Text Placeholder 9">
            <a:extLst>
              <a:ext uri="{FF2B5EF4-FFF2-40B4-BE49-F238E27FC236}">
                <a16:creationId xmlns:a16="http://schemas.microsoft.com/office/drawing/2014/main" id="{B26D1765-314D-D44C-9CDF-CB6E7878529B}"/>
              </a:ext>
            </a:extLst>
          </p:cNvPr>
          <p:cNvSpPr>
            <a:spLocks noGrp="1"/>
          </p:cNvSpPr>
          <p:nvPr>
            <p:ph type="body" sz="quarter" idx="14"/>
          </p:nvPr>
        </p:nvSpPr>
        <p:spPr>
          <a:xfrm>
            <a:off x="419100" y="1312433"/>
            <a:ext cx="5256213" cy="605056"/>
          </a:xfrm>
          <a:prstGeom prst="rect">
            <a:avLst/>
          </a:prstGeom>
        </p:spPr>
        <p:txBody>
          <a:bodyPr/>
          <a:lstStyle>
            <a:lvl1pPr marL="0" indent="0">
              <a:buFontTx/>
              <a:buNone/>
              <a:defRPr b="1"/>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28" name="Text Placeholder 11">
            <a:extLst>
              <a:ext uri="{FF2B5EF4-FFF2-40B4-BE49-F238E27FC236}">
                <a16:creationId xmlns:a16="http://schemas.microsoft.com/office/drawing/2014/main" id="{DC3450F3-D895-D84E-A771-DB74374443A0}"/>
              </a:ext>
            </a:extLst>
          </p:cNvPr>
          <p:cNvSpPr>
            <a:spLocks noGrp="1"/>
          </p:cNvSpPr>
          <p:nvPr>
            <p:ph type="body" sz="quarter" idx="15"/>
          </p:nvPr>
        </p:nvSpPr>
        <p:spPr>
          <a:xfrm>
            <a:off x="419100" y="2129887"/>
            <a:ext cx="5256213" cy="4029613"/>
          </a:xfrm>
          <a:prstGeom prst="rect">
            <a:avLst/>
          </a:prstGeom>
        </p:spPr>
        <p:txBody>
          <a:bodyPr/>
          <a:lstStyle>
            <a:lvl1pPr>
              <a:buFontTx/>
              <a:buNone/>
              <a:defRPr b="0"/>
            </a:lvl1pPr>
            <a:lvl3pPr>
              <a:defRPr sz="2000"/>
            </a:lvl3pPr>
            <a:lvl4pPr>
              <a:defRPr sz="1800"/>
            </a:lvl4pPr>
            <a:lvl5pPr>
              <a:defRPr sz="1600"/>
            </a:lvl5pPr>
          </a:lstStyle>
          <a:p>
            <a:pPr lvl="0"/>
            <a:r>
              <a:rPr lang="en-US"/>
              <a:t>Click to edit Master text styles</a:t>
            </a:r>
          </a:p>
          <a:p>
            <a:pPr lvl="1"/>
            <a:r>
              <a:rPr lang="en-US"/>
              <a:t>Second level</a:t>
            </a:r>
          </a:p>
        </p:txBody>
      </p:sp>
      <p:sp>
        <p:nvSpPr>
          <p:cNvPr id="16" name="Text Placeholder 11">
            <a:extLst>
              <a:ext uri="{FF2B5EF4-FFF2-40B4-BE49-F238E27FC236}">
                <a16:creationId xmlns:a16="http://schemas.microsoft.com/office/drawing/2014/main" id="{8AD0C741-0B71-8646-86A6-3BD02C1D6044}"/>
              </a:ext>
            </a:extLst>
          </p:cNvPr>
          <p:cNvSpPr>
            <a:spLocks noGrp="1"/>
          </p:cNvSpPr>
          <p:nvPr>
            <p:ph type="body" sz="quarter" idx="31" hasCustomPrompt="1"/>
          </p:nvPr>
        </p:nvSpPr>
        <p:spPr>
          <a:xfrm>
            <a:off x="7569200" y="1803748"/>
            <a:ext cx="723450" cy="229851"/>
          </a:xfrm>
          <a:prstGeom prst="rect">
            <a:avLst/>
          </a:prstGeom>
        </p:spPr>
        <p:txBody>
          <a:bodyPr lIns="0" rIns="0" anchor="ctr">
            <a:noAutofit/>
          </a:bodyPr>
          <a:lstStyle>
            <a:lvl1pPr marL="0" indent="0" algn="r">
              <a:buNone/>
              <a:defRPr sz="1800" b="0" i="0">
                <a:solidFill>
                  <a:schemeClr val="tx1"/>
                </a:solidFill>
                <a:latin typeface="+mn-lt"/>
                <a:ea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2016</a:t>
            </a:r>
          </a:p>
        </p:txBody>
      </p:sp>
      <p:sp>
        <p:nvSpPr>
          <p:cNvPr id="9" name="Text Placeholder 11">
            <a:extLst>
              <a:ext uri="{FF2B5EF4-FFF2-40B4-BE49-F238E27FC236}">
                <a16:creationId xmlns:a16="http://schemas.microsoft.com/office/drawing/2014/main" id="{216A9945-1253-AF44-A6F2-A1C81096C582}"/>
              </a:ext>
            </a:extLst>
          </p:cNvPr>
          <p:cNvSpPr>
            <a:spLocks noGrp="1"/>
          </p:cNvSpPr>
          <p:nvPr>
            <p:ph type="body" sz="quarter" idx="17" hasCustomPrompt="1"/>
          </p:nvPr>
        </p:nvSpPr>
        <p:spPr>
          <a:xfrm>
            <a:off x="9094635" y="1780163"/>
            <a:ext cx="2297266"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a:t>Maecenas </a:t>
            </a:r>
            <a:r>
              <a:rPr lang="en-US" err="1"/>
              <a:t>sed</a:t>
            </a:r>
            <a:r>
              <a:rPr lang="en-US"/>
              <a:t> </a:t>
            </a:r>
            <a:r>
              <a:rPr lang="en-US" err="1"/>
              <a:t>diam</a:t>
            </a:r>
            <a:r>
              <a:rPr lang="en-US"/>
              <a:t> </a:t>
            </a:r>
            <a:r>
              <a:rPr lang="en-US" err="1"/>
              <a:t>eget</a:t>
            </a:r>
            <a:r>
              <a:rPr lang="en-US"/>
              <a:t> </a:t>
            </a:r>
            <a:r>
              <a:rPr lang="en-US" err="1"/>
              <a:t>risus</a:t>
            </a:r>
            <a:r>
              <a:rPr lang="en-US"/>
              <a:t> </a:t>
            </a:r>
            <a:r>
              <a:rPr lang="en-US" err="1"/>
              <a:t>varius</a:t>
            </a:r>
            <a:r>
              <a:rPr lang="en-US"/>
              <a:t>. </a:t>
            </a:r>
          </a:p>
        </p:txBody>
      </p:sp>
      <p:sp>
        <p:nvSpPr>
          <p:cNvPr id="15" name="Text Placeholder 11">
            <a:extLst>
              <a:ext uri="{FF2B5EF4-FFF2-40B4-BE49-F238E27FC236}">
                <a16:creationId xmlns:a16="http://schemas.microsoft.com/office/drawing/2014/main" id="{0BF29CF1-E304-C540-8545-DD22C8709B0A}"/>
              </a:ext>
            </a:extLst>
          </p:cNvPr>
          <p:cNvSpPr>
            <a:spLocks noGrp="1"/>
          </p:cNvSpPr>
          <p:nvPr>
            <p:ph type="body" sz="quarter" idx="30" hasCustomPrompt="1"/>
          </p:nvPr>
        </p:nvSpPr>
        <p:spPr>
          <a:xfrm>
            <a:off x="8738328" y="3257819"/>
            <a:ext cx="710472" cy="275858"/>
          </a:xfrm>
          <a:prstGeom prst="rect">
            <a:avLst/>
          </a:prstGeom>
        </p:spPr>
        <p:txBody>
          <a:bodyPr lIns="0" anchor="ctr">
            <a:noAutofit/>
          </a:bodyPr>
          <a:lstStyle>
            <a:lvl1pPr marL="0" indent="0">
              <a:buNone/>
              <a:defRPr sz="1800" b="0" i="0">
                <a:solidFill>
                  <a:schemeClr val="tx1"/>
                </a:solidFill>
                <a:latin typeface="Arial" panose="020B0604020202020204" pitchFamily="34" charset="0"/>
                <a:ea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2017</a:t>
            </a:r>
          </a:p>
        </p:txBody>
      </p:sp>
      <p:sp>
        <p:nvSpPr>
          <p:cNvPr id="17" name="Text Placeholder 11">
            <a:extLst>
              <a:ext uri="{FF2B5EF4-FFF2-40B4-BE49-F238E27FC236}">
                <a16:creationId xmlns:a16="http://schemas.microsoft.com/office/drawing/2014/main" id="{80618315-034D-AD42-8958-25F26E9DA6DA}"/>
              </a:ext>
            </a:extLst>
          </p:cNvPr>
          <p:cNvSpPr>
            <a:spLocks noGrp="1"/>
          </p:cNvSpPr>
          <p:nvPr>
            <p:ph type="body" sz="quarter" idx="35" hasCustomPrompt="1"/>
          </p:nvPr>
        </p:nvSpPr>
        <p:spPr>
          <a:xfrm>
            <a:off x="6172200" y="3203490"/>
            <a:ext cx="1714927" cy="731520"/>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a:t>Maecenas </a:t>
            </a:r>
            <a:r>
              <a:rPr lang="en-US" err="1"/>
              <a:t>sed</a:t>
            </a:r>
            <a:r>
              <a:rPr lang="en-US"/>
              <a:t> </a:t>
            </a:r>
            <a:r>
              <a:rPr lang="en-US" err="1"/>
              <a:t>diam</a:t>
            </a:r>
            <a:r>
              <a:rPr lang="en-US"/>
              <a:t> </a:t>
            </a:r>
            <a:r>
              <a:rPr lang="en-US" err="1"/>
              <a:t>eget</a:t>
            </a:r>
            <a:r>
              <a:rPr lang="en-US"/>
              <a:t> </a:t>
            </a:r>
            <a:r>
              <a:rPr lang="en-US" err="1"/>
              <a:t>risus</a:t>
            </a:r>
            <a:r>
              <a:rPr lang="en-US"/>
              <a:t>.</a:t>
            </a:r>
          </a:p>
        </p:txBody>
      </p:sp>
      <p:sp>
        <p:nvSpPr>
          <p:cNvPr id="21" name="Text Placeholder 11">
            <a:extLst>
              <a:ext uri="{FF2B5EF4-FFF2-40B4-BE49-F238E27FC236}">
                <a16:creationId xmlns:a16="http://schemas.microsoft.com/office/drawing/2014/main" id="{B724B64B-F009-A641-AE83-E5BA1F276095}"/>
              </a:ext>
            </a:extLst>
          </p:cNvPr>
          <p:cNvSpPr>
            <a:spLocks noGrp="1"/>
          </p:cNvSpPr>
          <p:nvPr>
            <p:ph type="body" sz="quarter" idx="43" hasCustomPrompt="1"/>
          </p:nvPr>
        </p:nvSpPr>
        <p:spPr>
          <a:xfrm>
            <a:off x="7569200" y="4428942"/>
            <a:ext cx="723450" cy="212222"/>
          </a:xfrm>
          <a:prstGeom prst="rect">
            <a:avLst/>
          </a:prstGeom>
        </p:spPr>
        <p:txBody>
          <a:bodyPr lIns="0" rIns="0" anchor="ctr">
            <a:noAutofit/>
          </a:bodyPr>
          <a:lstStyle>
            <a:lvl1pPr marL="0" indent="0" algn="r">
              <a:buNone/>
              <a:defRPr sz="1800" b="0" i="0">
                <a:solidFill>
                  <a:schemeClr val="tx1"/>
                </a:solidFill>
                <a:latin typeface="Arial" panose="020B0604020202020204" pitchFamily="34" charset="0"/>
                <a:ea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2018</a:t>
            </a:r>
          </a:p>
        </p:txBody>
      </p:sp>
      <p:sp>
        <p:nvSpPr>
          <p:cNvPr id="22" name="Text Placeholder 11">
            <a:extLst>
              <a:ext uri="{FF2B5EF4-FFF2-40B4-BE49-F238E27FC236}">
                <a16:creationId xmlns:a16="http://schemas.microsoft.com/office/drawing/2014/main" id="{3ECAFD27-E0FF-5F45-B679-3AF710C26357}"/>
              </a:ext>
            </a:extLst>
          </p:cNvPr>
          <p:cNvSpPr>
            <a:spLocks noGrp="1"/>
          </p:cNvSpPr>
          <p:nvPr>
            <p:ph type="body" sz="quarter" idx="44" hasCustomPrompt="1"/>
          </p:nvPr>
        </p:nvSpPr>
        <p:spPr>
          <a:xfrm>
            <a:off x="9094634" y="4422905"/>
            <a:ext cx="2268913"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a:t>Maecenas </a:t>
            </a:r>
            <a:r>
              <a:rPr lang="en-US" err="1"/>
              <a:t>sed</a:t>
            </a:r>
            <a:r>
              <a:rPr lang="en-US"/>
              <a:t> </a:t>
            </a:r>
            <a:r>
              <a:rPr lang="en-US" err="1"/>
              <a:t>diam</a:t>
            </a:r>
            <a:r>
              <a:rPr lang="en-US"/>
              <a:t> </a:t>
            </a:r>
            <a:r>
              <a:rPr lang="en-US" err="1"/>
              <a:t>eget</a:t>
            </a:r>
            <a:r>
              <a:rPr lang="en-US"/>
              <a:t> </a:t>
            </a:r>
            <a:r>
              <a:rPr lang="en-US" err="1"/>
              <a:t>risus</a:t>
            </a:r>
            <a:r>
              <a:rPr lang="en-US"/>
              <a:t> </a:t>
            </a:r>
            <a:r>
              <a:rPr lang="en-US" err="1"/>
              <a:t>varius</a:t>
            </a:r>
            <a:r>
              <a:rPr lang="en-US"/>
              <a:t>. </a:t>
            </a:r>
          </a:p>
        </p:txBody>
      </p:sp>
      <p:sp>
        <p:nvSpPr>
          <p:cNvPr id="23" name="Text Placeholder 11">
            <a:extLst>
              <a:ext uri="{FF2B5EF4-FFF2-40B4-BE49-F238E27FC236}">
                <a16:creationId xmlns:a16="http://schemas.microsoft.com/office/drawing/2014/main" id="{53A899CC-FFE0-BB41-BBB5-47FF39191027}"/>
              </a:ext>
            </a:extLst>
          </p:cNvPr>
          <p:cNvSpPr>
            <a:spLocks noGrp="1"/>
          </p:cNvSpPr>
          <p:nvPr>
            <p:ph type="body" sz="quarter" idx="45" hasCustomPrompt="1"/>
          </p:nvPr>
        </p:nvSpPr>
        <p:spPr>
          <a:xfrm>
            <a:off x="8738328" y="5291009"/>
            <a:ext cx="710472" cy="221230"/>
          </a:xfrm>
          <a:prstGeom prst="rect">
            <a:avLst/>
          </a:prstGeom>
        </p:spPr>
        <p:txBody>
          <a:bodyPr lIns="0" anchor="ctr">
            <a:noAutofit/>
          </a:bodyPr>
          <a:lstStyle>
            <a:lvl1pPr marL="0" indent="0">
              <a:buNone/>
              <a:defRPr sz="1800" b="0" i="0">
                <a:solidFill>
                  <a:schemeClr val="tx1"/>
                </a:solidFill>
                <a:latin typeface="Arial" panose="020B0604020202020204" pitchFamily="34" charset="0"/>
                <a:ea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2019</a:t>
            </a:r>
          </a:p>
        </p:txBody>
      </p:sp>
      <p:sp>
        <p:nvSpPr>
          <p:cNvPr id="11" name="Text Placeholder 11">
            <a:extLst>
              <a:ext uri="{FF2B5EF4-FFF2-40B4-BE49-F238E27FC236}">
                <a16:creationId xmlns:a16="http://schemas.microsoft.com/office/drawing/2014/main" id="{B7AF339E-A1B6-C242-AEEC-F62553FE839E}"/>
              </a:ext>
            </a:extLst>
          </p:cNvPr>
          <p:cNvSpPr>
            <a:spLocks noGrp="1"/>
          </p:cNvSpPr>
          <p:nvPr>
            <p:ph type="body" sz="quarter" idx="18" hasCustomPrompt="1"/>
          </p:nvPr>
        </p:nvSpPr>
        <p:spPr>
          <a:xfrm>
            <a:off x="6172200" y="5245538"/>
            <a:ext cx="1714927" cy="762068"/>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a:t>Maecenas </a:t>
            </a:r>
            <a:r>
              <a:rPr lang="en-US" err="1"/>
              <a:t>sed</a:t>
            </a:r>
            <a:r>
              <a:rPr lang="en-US"/>
              <a:t> </a:t>
            </a:r>
            <a:r>
              <a:rPr lang="en-US" err="1"/>
              <a:t>diam</a:t>
            </a:r>
            <a:r>
              <a:rPr lang="en-US"/>
              <a:t> </a:t>
            </a:r>
            <a:r>
              <a:rPr lang="en-US" err="1"/>
              <a:t>eget</a:t>
            </a:r>
            <a:r>
              <a:rPr lang="en-US"/>
              <a:t> </a:t>
            </a:r>
            <a:r>
              <a:rPr lang="en-US" err="1"/>
              <a:t>risus</a:t>
            </a:r>
            <a:r>
              <a:rPr lang="en-US"/>
              <a:t>.</a:t>
            </a:r>
          </a:p>
        </p:txBody>
      </p:sp>
      <p:sp>
        <p:nvSpPr>
          <p:cNvPr id="14" name="Content Placeholder 12">
            <a:extLst>
              <a:ext uri="{FF2B5EF4-FFF2-40B4-BE49-F238E27FC236}">
                <a16:creationId xmlns:a16="http://schemas.microsoft.com/office/drawing/2014/main" id="{9033D03A-B060-DE4C-A415-6803C8C06EC8}"/>
              </a:ext>
              <a:ext uri="{C183D7F6-B498-43B3-948B-1728B52AA6E4}">
                <adec:decorative xmlns:adec="http://schemas.microsoft.com/office/drawing/2017/decorative" val="1"/>
              </a:ext>
            </a:extLst>
          </p:cNvPr>
          <p:cNvSpPr>
            <a:spLocks noGrp="1"/>
          </p:cNvSpPr>
          <p:nvPr>
            <p:ph sz="quarter" idx="23"/>
          </p:nvPr>
        </p:nvSpPr>
        <p:spPr>
          <a:xfrm>
            <a:off x="8487858" y="1907761"/>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18" name="Content Placeholder 12">
            <a:extLst>
              <a:ext uri="{FF2B5EF4-FFF2-40B4-BE49-F238E27FC236}">
                <a16:creationId xmlns:a16="http://schemas.microsoft.com/office/drawing/2014/main" id="{4CBED77F-7C2C-A34E-9E7E-E5FB584B72D3}"/>
              </a:ext>
              <a:ext uri="{C183D7F6-B498-43B3-948B-1728B52AA6E4}">
                <adec:decorative xmlns:adec="http://schemas.microsoft.com/office/drawing/2017/decorative" val="1"/>
              </a:ext>
            </a:extLst>
          </p:cNvPr>
          <p:cNvSpPr>
            <a:spLocks noGrp="1"/>
          </p:cNvSpPr>
          <p:nvPr>
            <p:ph sz="quarter" idx="36"/>
          </p:nvPr>
        </p:nvSpPr>
        <p:spPr>
          <a:xfrm>
            <a:off x="7986918" y="5402375"/>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19" name="Content Placeholder 12">
            <a:extLst>
              <a:ext uri="{FF2B5EF4-FFF2-40B4-BE49-F238E27FC236}">
                <a16:creationId xmlns:a16="http://schemas.microsoft.com/office/drawing/2014/main" id="{5071E345-32EA-CE4B-9CB7-C93B698D19CF}"/>
              </a:ext>
              <a:ext uri="{C183D7F6-B498-43B3-948B-1728B52AA6E4}">
                <adec:decorative xmlns:adec="http://schemas.microsoft.com/office/drawing/2017/decorative" val="1"/>
              </a:ext>
            </a:extLst>
          </p:cNvPr>
          <p:cNvSpPr>
            <a:spLocks noGrp="1"/>
          </p:cNvSpPr>
          <p:nvPr>
            <p:ph sz="quarter" idx="38"/>
          </p:nvPr>
        </p:nvSpPr>
        <p:spPr>
          <a:xfrm>
            <a:off x="7986918" y="3346405"/>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0" name="Content Placeholder 12">
            <a:extLst>
              <a:ext uri="{FF2B5EF4-FFF2-40B4-BE49-F238E27FC236}">
                <a16:creationId xmlns:a16="http://schemas.microsoft.com/office/drawing/2014/main" id="{5122D9DB-E36F-F54C-8558-005493C74C5D}"/>
              </a:ext>
              <a:ext uri="{C183D7F6-B498-43B3-948B-1728B52AA6E4}">
                <adec:decorative xmlns:adec="http://schemas.microsoft.com/office/drawing/2017/decorative" val="1"/>
              </a:ext>
            </a:extLst>
          </p:cNvPr>
          <p:cNvSpPr>
            <a:spLocks noGrp="1"/>
          </p:cNvSpPr>
          <p:nvPr>
            <p:ph sz="quarter" idx="40"/>
          </p:nvPr>
        </p:nvSpPr>
        <p:spPr>
          <a:xfrm>
            <a:off x="8487858" y="4545414"/>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cxnSp>
        <p:nvCxnSpPr>
          <p:cNvPr id="13" name="Straight Connector 12">
            <a:extLst>
              <a:ext uri="{FF2B5EF4-FFF2-40B4-BE49-F238E27FC236}">
                <a16:creationId xmlns:a16="http://schemas.microsoft.com/office/drawing/2014/main" id="{91C6D03B-D4DC-804A-B481-352B0A84F629}"/>
              </a:ext>
              <a:ext uri="{C183D7F6-B498-43B3-948B-1728B52AA6E4}">
                <adec:decorative xmlns:adec="http://schemas.microsoft.com/office/drawing/2017/decorative" val="1"/>
              </a:ext>
            </a:extLst>
          </p:cNvPr>
          <p:cNvCxnSpPr/>
          <p:nvPr/>
        </p:nvCxnSpPr>
        <p:spPr>
          <a:xfrm flipH="1">
            <a:off x="8500772" y="1334807"/>
            <a:ext cx="15740" cy="4663440"/>
          </a:xfrm>
          <a:prstGeom prst="line">
            <a:avLst/>
          </a:prstGeom>
          <a:ln w="635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4495FB50-ED60-314A-80A9-1C71FE15A0F7}"/>
              </a:ext>
              <a:ext uri="{C183D7F6-B498-43B3-948B-1728B52AA6E4}">
                <adec:decorative xmlns:adec="http://schemas.microsoft.com/office/drawing/2017/decorative" val="1"/>
              </a:ext>
            </a:extLst>
          </p:cNvPr>
          <p:cNvSpPr/>
          <p:nvPr/>
        </p:nvSpPr>
        <p:spPr>
          <a:xfrm>
            <a:off x="8403336" y="1828800"/>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2976486-0697-9E4B-BB26-22C04AD8CD4A}"/>
              </a:ext>
              <a:ext uri="{C183D7F6-B498-43B3-948B-1728B52AA6E4}">
                <adec:decorative xmlns:adec="http://schemas.microsoft.com/office/drawing/2017/decorative" val="1"/>
              </a:ext>
            </a:extLst>
          </p:cNvPr>
          <p:cNvSpPr/>
          <p:nvPr/>
        </p:nvSpPr>
        <p:spPr>
          <a:xfrm>
            <a:off x="8403336" y="3239295"/>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110B5502-F77E-5C4C-9747-06A18D542FEA}"/>
              </a:ext>
              <a:ext uri="{C183D7F6-B498-43B3-948B-1728B52AA6E4}">
                <adec:decorative xmlns:adec="http://schemas.microsoft.com/office/drawing/2017/decorative" val="1"/>
              </a:ext>
            </a:extLst>
          </p:cNvPr>
          <p:cNvSpPr/>
          <p:nvPr/>
        </p:nvSpPr>
        <p:spPr>
          <a:xfrm>
            <a:off x="8390658" y="444518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095D559-7174-EF4C-AB09-5A626E09B329}"/>
              </a:ext>
              <a:ext uri="{C183D7F6-B498-43B3-948B-1728B52AA6E4}">
                <adec:decorative xmlns:adec="http://schemas.microsoft.com/office/drawing/2017/decorative" val="1"/>
              </a:ext>
            </a:extLst>
          </p:cNvPr>
          <p:cNvSpPr/>
          <p:nvPr/>
        </p:nvSpPr>
        <p:spPr>
          <a:xfrm>
            <a:off x="8390636" y="530091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ooter Placeholder 5">
            <a:extLst>
              <a:ext uri="{FF2B5EF4-FFF2-40B4-BE49-F238E27FC236}">
                <a16:creationId xmlns:a16="http://schemas.microsoft.com/office/drawing/2014/main" id="{C037E905-3A2F-7A47-B6B2-2C14131A1838}"/>
              </a:ext>
            </a:extLst>
          </p:cNvPr>
          <p:cNvSpPr>
            <a:spLocks noGrp="1"/>
          </p:cNvSpPr>
          <p:nvPr>
            <p:ph type="ftr" sz="quarter" idx="11"/>
          </p:nvPr>
        </p:nvSpPr>
        <p:spPr>
          <a:xfrm>
            <a:off x="2084832" y="6400800"/>
            <a:ext cx="8123234" cy="365125"/>
          </a:xfrm>
        </p:spPr>
        <p:txBody>
          <a:bodyPr/>
          <a:lstStyle/>
          <a:p>
            <a:endParaRPr lang="en-US"/>
          </a:p>
        </p:txBody>
      </p:sp>
      <p:pic>
        <p:nvPicPr>
          <p:cNvPr id="35" name="Picture 34">
            <a:extLst>
              <a:ext uri="{FF2B5EF4-FFF2-40B4-BE49-F238E27FC236}">
                <a16:creationId xmlns:a16="http://schemas.microsoft.com/office/drawing/2014/main" id="{EC55CCAC-524F-3A4A-AA41-7117A3E78FD9}"/>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9100" y="6519833"/>
            <a:ext cx="536748" cy="154831"/>
          </a:xfrm>
          <a:prstGeom prst="rect">
            <a:avLst/>
          </a:prstGeom>
        </p:spPr>
      </p:pic>
    </p:spTree>
    <p:extLst>
      <p:ext uri="{BB962C8B-B14F-4D97-AF65-F5344CB8AC3E}">
        <p14:creationId xmlns:p14="http://schemas.microsoft.com/office/powerpoint/2010/main" val="148393492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169:1W_Timeline-Horizontal">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6B688AD-A397-E941-BE24-A56C3769EC68}"/>
              </a:ext>
            </a:extLst>
          </p:cNvPr>
          <p:cNvSpPr>
            <a:spLocks noGrp="1"/>
          </p:cNvSpPr>
          <p:nvPr>
            <p:ph type="sldNum" sz="quarter" idx="11"/>
          </p:nvPr>
        </p:nvSpPr>
        <p:spPr/>
        <p:txBody>
          <a:bodyPr/>
          <a:lstStyle/>
          <a:p>
            <a:fld id="{A1EAB118-4FD7-9D4F-B87B-75238FDCA05C}" type="slidenum">
              <a:rPr lang="en-US" smtClean="0"/>
              <a:t>‹#›</a:t>
            </a:fld>
            <a:endParaRPr lang="en-US"/>
          </a:p>
        </p:txBody>
      </p:sp>
      <p:sp>
        <p:nvSpPr>
          <p:cNvPr id="2" name="Title 1">
            <a:extLst>
              <a:ext uri="{FF2B5EF4-FFF2-40B4-BE49-F238E27FC236}">
                <a16:creationId xmlns:a16="http://schemas.microsoft.com/office/drawing/2014/main" id="{0DA1248C-7835-6B42-A738-F68F2B712FBF}"/>
              </a:ext>
            </a:extLst>
          </p:cNvPr>
          <p:cNvSpPr>
            <a:spLocks noGrp="1"/>
          </p:cNvSpPr>
          <p:nvPr>
            <p:ph type="title"/>
          </p:nvPr>
        </p:nvSpPr>
        <p:spPr/>
        <p:txBody>
          <a:bodyPr/>
          <a:lstStyle/>
          <a:p>
            <a:r>
              <a:rPr lang="en-US"/>
              <a:t>Click to edit Master title style</a:t>
            </a:r>
          </a:p>
        </p:txBody>
      </p:sp>
      <p:cxnSp>
        <p:nvCxnSpPr>
          <p:cNvPr id="5" name="Straight Connector 4">
            <a:extLst>
              <a:ext uri="{FF2B5EF4-FFF2-40B4-BE49-F238E27FC236}">
                <a16:creationId xmlns:a16="http://schemas.microsoft.com/office/drawing/2014/main" id="{64E5A6FA-A8AB-3142-97AC-D6CFD989F409}"/>
              </a:ext>
              <a:ext uri="{C183D7F6-B498-43B3-948B-1728B52AA6E4}">
                <adec:decorative xmlns:adec="http://schemas.microsoft.com/office/drawing/2017/decorative" val="1"/>
              </a:ext>
            </a:extLst>
          </p:cNvPr>
          <p:cNvCxnSpPr/>
          <p:nvPr/>
        </p:nvCxnSpPr>
        <p:spPr>
          <a:xfrm>
            <a:off x="-51955" y="3580648"/>
            <a:ext cx="12297875" cy="0"/>
          </a:xfrm>
          <a:prstGeom prst="line">
            <a:avLst/>
          </a:prstGeom>
          <a:ln w="635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 name="Text Placeholder 11">
            <a:extLst>
              <a:ext uri="{FF2B5EF4-FFF2-40B4-BE49-F238E27FC236}">
                <a16:creationId xmlns:a16="http://schemas.microsoft.com/office/drawing/2014/main" id="{92ADF57F-1208-044C-B19D-B266338645D3}"/>
              </a:ext>
            </a:extLst>
          </p:cNvPr>
          <p:cNvSpPr>
            <a:spLocks noGrp="1"/>
          </p:cNvSpPr>
          <p:nvPr>
            <p:ph type="body" sz="quarter" idx="29" hasCustomPrompt="1"/>
          </p:nvPr>
        </p:nvSpPr>
        <p:spPr>
          <a:xfrm>
            <a:off x="932867" y="3706344"/>
            <a:ext cx="787056" cy="239981"/>
          </a:xfrm>
          <a:prstGeom prst="rect">
            <a:avLst/>
          </a:prstGeom>
        </p:spPr>
        <p:txBody>
          <a:bodyPr lIns="0" anchor="ctr">
            <a:noAutofit/>
          </a:bodyPr>
          <a:lstStyle>
            <a:lvl1pPr marL="0" indent="0">
              <a:buNone/>
              <a:defRPr sz="20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2019</a:t>
            </a:r>
          </a:p>
        </p:txBody>
      </p:sp>
      <p:sp>
        <p:nvSpPr>
          <p:cNvPr id="12" name="Picture Placeholder 8">
            <a:extLst>
              <a:ext uri="{FF2B5EF4-FFF2-40B4-BE49-F238E27FC236}">
                <a16:creationId xmlns:a16="http://schemas.microsoft.com/office/drawing/2014/main" id="{613703FA-2A85-034F-8C26-851171AF1D6B}"/>
              </a:ext>
            </a:extLst>
          </p:cNvPr>
          <p:cNvSpPr>
            <a:spLocks noGrp="1"/>
          </p:cNvSpPr>
          <p:nvPr>
            <p:ph type="pic" sz="quarter" idx="13" hasCustomPrompt="1"/>
          </p:nvPr>
        </p:nvSpPr>
        <p:spPr>
          <a:xfrm>
            <a:off x="473157" y="1327170"/>
            <a:ext cx="3672840" cy="1919124"/>
          </a:xfrm>
          <a:prstGeom prst="rect">
            <a:avLst/>
          </a:prstGeom>
          <a:solidFill>
            <a:schemeClr val="bg1">
              <a:lumMod val="95000"/>
            </a:schemeClr>
          </a:solidFill>
        </p:spPr>
        <p:txBody>
          <a:bodyPr tIns="91440" anchor="t">
            <a:normAutofit/>
          </a:bodyPr>
          <a:lstStyle>
            <a:lvl1pPr marL="0" indent="0" algn="ctr">
              <a:buNone/>
              <a:defRPr sz="1400" b="0" i="0" cap="none">
                <a:solidFill>
                  <a:schemeClr val="tx2"/>
                </a:solidFill>
                <a:latin typeface="Arial Regular" charset="0"/>
                <a:ea typeface="Arial Regular" charset="0"/>
                <a:cs typeface="Arial Regular" charset="0"/>
              </a:defRPr>
            </a:lvl1pPr>
          </a:lstStyle>
          <a:p>
            <a:r>
              <a:rPr lang="en-US"/>
              <a:t>Drag photo to placeholder or click on icon to place photo from file.</a:t>
            </a:r>
          </a:p>
        </p:txBody>
      </p:sp>
      <p:sp>
        <p:nvSpPr>
          <p:cNvPr id="8" name="Text Placeholder 11">
            <a:extLst>
              <a:ext uri="{FF2B5EF4-FFF2-40B4-BE49-F238E27FC236}">
                <a16:creationId xmlns:a16="http://schemas.microsoft.com/office/drawing/2014/main" id="{A9098E85-ED64-264B-8931-0D0142B0B504}"/>
              </a:ext>
            </a:extLst>
          </p:cNvPr>
          <p:cNvSpPr>
            <a:spLocks noGrp="1"/>
          </p:cNvSpPr>
          <p:nvPr>
            <p:ph type="body" sz="quarter" idx="18" hasCustomPrompt="1"/>
          </p:nvPr>
        </p:nvSpPr>
        <p:spPr>
          <a:xfrm>
            <a:off x="2883148" y="5131124"/>
            <a:ext cx="3502393" cy="1008767"/>
          </a:xfrm>
          <a:prstGeom prst="rect">
            <a:avLst/>
          </a:prstGeom>
        </p:spPr>
        <p:txBody>
          <a:bodyPr l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a:t>Arial 18 pt. </a:t>
            </a:r>
            <a:r>
              <a:rPr lang="en-US" err="1"/>
              <a:t>maecenas</a:t>
            </a:r>
            <a:r>
              <a:rPr lang="en-US"/>
              <a:t> </a:t>
            </a:r>
            <a:r>
              <a:rPr lang="en-US" err="1"/>
              <a:t>sed</a:t>
            </a:r>
            <a:r>
              <a:rPr lang="en-US"/>
              <a:t> </a:t>
            </a:r>
            <a:r>
              <a:rPr lang="en-US" err="1"/>
              <a:t>diam</a:t>
            </a:r>
            <a:r>
              <a:rPr lang="en-US"/>
              <a:t> </a:t>
            </a:r>
            <a:r>
              <a:rPr lang="en-US" err="1"/>
              <a:t>eget</a:t>
            </a:r>
            <a:r>
              <a:rPr lang="en-US"/>
              <a:t> </a:t>
            </a:r>
            <a:r>
              <a:rPr lang="en-US" err="1"/>
              <a:t>risus</a:t>
            </a:r>
            <a:r>
              <a:rPr lang="en-US"/>
              <a:t> </a:t>
            </a:r>
            <a:r>
              <a:rPr lang="en-US" err="1"/>
              <a:t>varius</a:t>
            </a:r>
            <a:r>
              <a:rPr lang="en-US"/>
              <a:t> </a:t>
            </a:r>
            <a:r>
              <a:rPr lang="en-US" err="1"/>
              <a:t>blandit</a:t>
            </a:r>
            <a:r>
              <a:rPr lang="en-US"/>
              <a:t> sit </a:t>
            </a:r>
            <a:r>
              <a:rPr lang="en-US" err="1"/>
              <a:t>amet</a:t>
            </a:r>
            <a:r>
              <a:rPr lang="en-US"/>
              <a:t> non magna. </a:t>
            </a:r>
            <a:r>
              <a:rPr lang="en-US" err="1"/>
              <a:t>Duis</a:t>
            </a:r>
            <a:r>
              <a:rPr lang="en-US"/>
              <a:t> </a:t>
            </a:r>
            <a:r>
              <a:rPr lang="en-US" err="1"/>
              <a:t>mollis</a:t>
            </a:r>
            <a:r>
              <a:rPr lang="en-US"/>
              <a:t>, </a:t>
            </a:r>
            <a:r>
              <a:rPr lang="en-US" err="1"/>
              <a:t>est</a:t>
            </a:r>
            <a:r>
              <a:rPr lang="en-US"/>
              <a:t> non </a:t>
            </a:r>
            <a:r>
              <a:rPr lang="en-US" err="1"/>
              <a:t>commodo</a:t>
            </a:r>
            <a:r>
              <a:rPr lang="en-US"/>
              <a:t> </a:t>
            </a:r>
            <a:r>
              <a:rPr lang="en-US" err="1"/>
              <a:t>luctus</a:t>
            </a:r>
            <a:r>
              <a:rPr lang="en-US"/>
              <a:t>, nisi </a:t>
            </a:r>
            <a:r>
              <a:rPr lang="en-US" err="1"/>
              <a:t>erat</a:t>
            </a:r>
            <a:r>
              <a:rPr lang="en-US"/>
              <a:t>.</a:t>
            </a:r>
          </a:p>
        </p:txBody>
      </p:sp>
      <p:sp>
        <p:nvSpPr>
          <p:cNvPr id="6" name="Text Placeholder 11">
            <a:extLst>
              <a:ext uri="{FF2B5EF4-FFF2-40B4-BE49-F238E27FC236}">
                <a16:creationId xmlns:a16="http://schemas.microsoft.com/office/drawing/2014/main" id="{651AAE91-4722-A040-8BDA-0984681D447C}"/>
              </a:ext>
            </a:extLst>
          </p:cNvPr>
          <p:cNvSpPr>
            <a:spLocks noGrp="1"/>
          </p:cNvSpPr>
          <p:nvPr>
            <p:ph type="body" sz="quarter" idx="16" hasCustomPrompt="1"/>
          </p:nvPr>
        </p:nvSpPr>
        <p:spPr>
          <a:xfrm>
            <a:off x="4924539" y="1340818"/>
            <a:ext cx="3502393" cy="832731"/>
          </a:xfrm>
          <a:prstGeom prst="rect">
            <a:avLst/>
          </a:prstGeom>
        </p:spPr>
        <p:txBody>
          <a:bodyPr l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a:t>Arial 18 pt. </a:t>
            </a:r>
            <a:r>
              <a:rPr lang="en-US" err="1"/>
              <a:t>maecenas</a:t>
            </a:r>
            <a:r>
              <a:rPr lang="en-US"/>
              <a:t> </a:t>
            </a:r>
            <a:r>
              <a:rPr lang="en-US" err="1"/>
              <a:t>sed</a:t>
            </a:r>
            <a:r>
              <a:rPr lang="en-US"/>
              <a:t> </a:t>
            </a:r>
            <a:r>
              <a:rPr lang="en-US" err="1"/>
              <a:t>diam</a:t>
            </a:r>
            <a:r>
              <a:rPr lang="en-US"/>
              <a:t> </a:t>
            </a:r>
            <a:r>
              <a:rPr lang="en-US" err="1"/>
              <a:t>eget</a:t>
            </a:r>
            <a:r>
              <a:rPr lang="en-US"/>
              <a:t> </a:t>
            </a:r>
            <a:r>
              <a:rPr lang="en-US" err="1"/>
              <a:t>risus</a:t>
            </a:r>
            <a:r>
              <a:rPr lang="en-US"/>
              <a:t> </a:t>
            </a:r>
            <a:r>
              <a:rPr lang="en-US" err="1"/>
              <a:t>varius</a:t>
            </a:r>
            <a:r>
              <a:rPr lang="en-US"/>
              <a:t> </a:t>
            </a:r>
            <a:r>
              <a:rPr lang="en-US" err="1"/>
              <a:t>blandit</a:t>
            </a:r>
            <a:r>
              <a:rPr lang="en-US"/>
              <a:t> sit </a:t>
            </a:r>
            <a:r>
              <a:rPr lang="en-US" err="1"/>
              <a:t>amet</a:t>
            </a:r>
            <a:r>
              <a:rPr lang="en-US"/>
              <a:t> non magna. </a:t>
            </a:r>
            <a:r>
              <a:rPr lang="en-US" err="1"/>
              <a:t>Duis</a:t>
            </a:r>
            <a:r>
              <a:rPr lang="en-US"/>
              <a:t> </a:t>
            </a:r>
            <a:r>
              <a:rPr lang="en-US" err="1"/>
              <a:t>mollis</a:t>
            </a:r>
            <a:r>
              <a:rPr lang="en-US"/>
              <a:t>, </a:t>
            </a:r>
            <a:r>
              <a:rPr lang="en-US" err="1"/>
              <a:t>est</a:t>
            </a:r>
            <a:r>
              <a:rPr lang="en-US"/>
              <a:t> non.</a:t>
            </a:r>
          </a:p>
        </p:txBody>
      </p:sp>
      <p:sp>
        <p:nvSpPr>
          <p:cNvPr id="15" name="Text Placeholder 11">
            <a:extLst>
              <a:ext uri="{FF2B5EF4-FFF2-40B4-BE49-F238E27FC236}">
                <a16:creationId xmlns:a16="http://schemas.microsoft.com/office/drawing/2014/main" id="{0F791A76-5B42-964B-AB28-1AC62FFAAE25}"/>
              </a:ext>
            </a:extLst>
          </p:cNvPr>
          <p:cNvSpPr>
            <a:spLocks noGrp="1"/>
          </p:cNvSpPr>
          <p:nvPr>
            <p:ph type="body" sz="quarter" idx="47" hasCustomPrompt="1"/>
          </p:nvPr>
        </p:nvSpPr>
        <p:spPr>
          <a:xfrm>
            <a:off x="5371994" y="4140630"/>
            <a:ext cx="2063127" cy="542494"/>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a:t>Secondary timeline event.</a:t>
            </a:r>
          </a:p>
        </p:txBody>
      </p:sp>
      <p:sp>
        <p:nvSpPr>
          <p:cNvPr id="11" name="Text Placeholder 11">
            <a:extLst>
              <a:ext uri="{FF2B5EF4-FFF2-40B4-BE49-F238E27FC236}">
                <a16:creationId xmlns:a16="http://schemas.microsoft.com/office/drawing/2014/main" id="{9D298AB1-BBC7-3944-815D-5D59C8AB02A2}"/>
              </a:ext>
            </a:extLst>
          </p:cNvPr>
          <p:cNvSpPr>
            <a:spLocks noGrp="1"/>
          </p:cNvSpPr>
          <p:nvPr>
            <p:ph type="body" sz="quarter" idx="30" hasCustomPrompt="1"/>
          </p:nvPr>
        </p:nvSpPr>
        <p:spPr>
          <a:xfrm>
            <a:off x="6985343" y="3721509"/>
            <a:ext cx="1035470" cy="295904"/>
          </a:xfrm>
          <a:prstGeom prst="rect">
            <a:avLst/>
          </a:prstGeom>
        </p:spPr>
        <p:txBody>
          <a:bodyPr lIns="0" anchor="ctr">
            <a:noAutofit/>
          </a:bodyPr>
          <a:lstStyle>
            <a:lvl1pPr marL="0" indent="0">
              <a:buNone/>
              <a:defRPr sz="20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2020</a:t>
            </a:r>
          </a:p>
        </p:txBody>
      </p:sp>
      <p:sp>
        <p:nvSpPr>
          <p:cNvPr id="14" name="Picture Placeholder 8">
            <a:extLst>
              <a:ext uri="{FF2B5EF4-FFF2-40B4-BE49-F238E27FC236}">
                <a16:creationId xmlns:a16="http://schemas.microsoft.com/office/drawing/2014/main" id="{6B74574A-7476-B746-BA18-CCEF19CC6E17}"/>
              </a:ext>
            </a:extLst>
          </p:cNvPr>
          <p:cNvSpPr>
            <a:spLocks noGrp="1"/>
          </p:cNvSpPr>
          <p:nvPr>
            <p:ph type="pic" sz="quarter" idx="32" hasCustomPrompt="1"/>
          </p:nvPr>
        </p:nvSpPr>
        <p:spPr>
          <a:xfrm>
            <a:off x="6849773" y="2317488"/>
            <a:ext cx="1189328" cy="991352"/>
          </a:xfrm>
          <a:prstGeom prst="rect">
            <a:avLst/>
          </a:prstGeom>
          <a:solidFill>
            <a:schemeClr val="bg1">
              <a:lumMod val="95000"/>
            </a:schemeClr>
          </a:solidFill>
        </p:spPr>
        <p:txBody>
          <a:bodyPr tIns="91440" anchor="t">
            <a:normAutofit/>
          </a:bodyPr>
          <a:lstStyle>
            <a:lvl1pPr marL="0" indent="0" algn="ctr">
              <a:buFont typeface="Arial" charset="0"/>
              <a:buNone/>
              <a:defRPr sz="1000" b="0" i="0" cap="none">
                <a:solidFill>
                  <a:schemeClr val="tx2"/>
                </a:solidFill>
                <a:latin typeface="Arial Regular" charset="0"/>
                <a:ea typeface="Arial Regular" charset="0"/>
                <a:cs typeface="Arial Regular" charset="0"/>
              </a:defRPr>
            </a:lvl1pPr>
          </a:lstStyle>
          <a:p>
            <a:r>
              <a:rPr lang="en-US"/>
              <a:t>Drag photo to placeholder or click on icon to place file from file.</a:t>
            </a:r>
          </a:p>
        </p:txBody>
      </p:sp>
      <p:sp>
        <p:nvSpPr>
          <p:cNvPr id="7" name="Text Placeholder 11">
            <a:extLst>
              <a:ext uri="{FF2B5EF4-FFF2-40B4-BE49-F238E27FC236}">
                <a16:creationId xmlns:a16="http://schemas.microsoft.com/office/drawing/2014/main" id="{CD3AC448-782E-EF43-BBBC-6621AF1E9E8A}"/>
              </a:ext>
            </a:extLst>
          </p:cNvPr>
          <p:cNvSpPr>
            <a:spLocks noGrp="1"/>
          </p:cNvSpPr>
          <p:nvPr>
            <p:ph type="body" sz="quarter" idx="17" hasCustomPrompt="1"/>
          </p:nvPr>
        </p:nvSpPr>
        <p:spPr>
          <a:xfrm>
            <a:off x="8207135" y="2314202"/>
            <a:ext cx="3169526" cy="785783"/>
          </a:xfrm>
          <a:prstGeom prst="rect">
            <a:avLst/>
          </a:prstGeom>
        </p:spPr>
        <p:txBody>
          <a:bodyPr lIns="0">
            <a:noAutofit/>
          </a:bodyPr>
          <a:lstStyle>
            <a:lvl1pPr marL="0" indent="0">
              <a:lnSpc>
                <a:spcPct val="110000"/>
              </a:lnSpc>
              <a:buNone/>
              <a:defRPr sz="1800" b="0" i="0" baseline="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a:t>Arial 18 pt. </a:t>
            </a:r>
            <a:r>
              <a:rPr lang="en-US" err="1"/>
              <a:t>maecenas</a:t>
            </a:r>
            <a:r>
              <a:rPr lang="en-US"/>
              <a:t> </a:t>
            </a:r>
            <a:r>
              <a:rPr lang="en-US" err="1"/>
              <a:t>sed</a:t>
            </a:r>
            <a:r>
              <a:rPr lang="en-US"/>
              <a:t> </a:t>
            </a:r>
            <a:r>
              <a:rPr lang="en-US" err="1"/>
              <a:t>diam</a:t>
            </a:r>
            <a:r>
              <a:rPr lang="en-US"/>
              <a:t> </a:t>
            </a:r>
            <a:r>
              <a:rPr lang="en-US" err="1"/>
              <a:t>eget</a:t>
            </a:r>
            <a:r>
              <a:rPr lang="en-US"/>
              <a:t> </a:t>
            </a:r>
            <a:r>
              <a:rPr lang="en-US" err="1"/>
              <a:t>risus</a:t>
            </a:r>
            <a:r>
              <a:rPr lang="en-US"/>
              <a:t> </a:t>
            </a:r>
            <a:r>
              <a:rPr lang="en-US" err="1"/>
              <a:t>varius</a:t>
            </a:r>
            <a:r>
              <a:rPr lang="en-US"/>
              <a:t> </a:t>
            </a:r>
            <a:r>
              <a:rPr lang="en-US" err="1"/>
              <a:t>blandit</a:t>
            </a:r>
            <a:r>
              <a:rPr lang="en-US"/>
              <a:t> sit </a:t>
            </a:r>
            <a:r>
              <a:rPr lang="en-US" err="1"/>
              <a:t>amet</a:t>
            </a:r>
            <a:r>
              <a:rPr lang="en-US"/>
              <a:t> non magna non. </a:t>
            </a:r>
          </a:p>
        </p:txBody>
      </p:sp>
      <p:sp>
        <p:nvSpPr>
          <p:cNvPr id="13" name="Picture Placeholder 8">
            <a:extLst>
              <a:ext uri="{FF2B5EF4-FFF2-40B4-BE49-F238E27FC236}">
                <a16:creationId xmlns:a16="http://schemas.microsoft.com/office/drawing/2014/main" id="{FA0FCEBC-2816-B543-8E1F-ACE2DF77D42D}"/>
              </a:ext>
            </a:extLst>
          </p:cNvPr>
          <p:cNvSpPr>
            <a:spLocks noGrp="1"/>
          </p:cNvSpPr>
          <p:nvPr>
            <p:ph type="pic" sz="quarter" idx="31" hasCustomPrompt="1"/>
          </p:nvPr>
        </p:nvSpPr>
        <p:spPr>
          <a:xfrm>
            <a:off x="7772399" y="4233299"/>
            <a:ext cx="3624019" cy="1920240"/>
          </a:xfrm>
          <a:prstGeom prst="rect">
            <a:avLst/>
          </a:prstGeom>
          <a:solidFill>
            <a:schemeClr val="bg1">
              <a:lumMod val="95000"/>
            </a:schemeClr>
          </a:solidFill>
        </p:spPr>
        <p:txBody>
          <a:bodyPr tIns="91440" anchor="t">
            <a:normAutofit/>
          </a:bodyPr>
          <a:lstStyle>
            <a:lvl1pPr marL="0" indent="0" algn="ctr">
              <a:buNone/>
              <a:defRPr sz="1400" b="0" i="0" cap="none">
                <a:solidFill>
                  <a:schemeClr val="tx2"/>
                </a:solidFill>
                <a:latin typeface="Arial Regular" charset="0"/>
                <a:ea typeface="Arial Regular" charset="0"/>
                <a:cs typeface="Arial Regular" charset="0"/>
              </a:defRPr>
            </a:lvl1pPr>
          </a:lstStyle>
          <a:p>
            <a:r>
              <a:rPr lang="en-US"/>
              <a:t>Drag photo to placeholder or click on icon to place photo from file.</a:t>
            </a:r>
          </a:p>
        </p:txBody>
      </p:sp>
      <p:sp>
        <p:nvSpPr>
          <p:cNvPr id="21" name="Text Placeholder 20">
            <a:extLst>
              <a:ext uri="{FF2B5EF4-FFF2-40B4-BE49-F238E27FC236}">
                <a16:creationId xmlns:a16="http://schemas.microsoft.com/office/drawing/2014/main" id="{2E2634A4-E6B7-3240-B374-D1B173C7ED26}"/>
              </a:ext>
              <a:ext uri="{C183D7F6-B498-43B3-948B-1728B52AA6E4}">
                <adec:decorative xmlns:adec="http://schemas.microsoft.com/office/drawing/2017/decorative" val="1"/>
              </a:ext>
            </a:extLst>
          </p:cNvPr>
          <p:cNvSpPr>
            <a:spLocks noGrp="1"/>
          </p:cNvSpPr>
          <p:nvPr>
            <p:ph type="body" sz="quarter" idx="46" hasCustomPrompt="1"/>
          </p:nvPr>
        </p:nvSpPr>
        <p:spPr>
          <a:xfrm>
            <a:off x="5242318" y="3494598"/>
            <a:ext cx="148090" cy="150176"/>
          </a:xfrm>
          <a:prstGeom prst="ellipse">
            <a:avLst/>
          </a:prstGeom>
          <a:solidFill>
            <a:schemeClr val="accent3"/>
          </a:solidFill>
        </p:spPr>
        <p:txBody>
          <a:bodyPr>
            <a:normAutofit/>
          </a:bodyPr>
          <a:lstStyle>
            <a:lvl1pPr>
              <a:defRPr sz="100" b="0" i="0">
                <a:solidFill>
                  <a:schemeClr val="accent4"/>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es</a:t>
            </a:r>
          </a:p>
        </p:txBody>
      </p:sp>
      <p:sp>
        <p:nvSpPr>
          <p:cNvPr id="22" name="Text Placeholder 20">
            <a:extLst>
              <a:ext uri="{FF2B5EF4-FFF2-40B4-BE49-F238E27FC236}">
                <a16:creationId xmlns:a16="http://schemas.microsoft.com/office/drawing/2014/main" id="{984ECAAF-CB6E-134E-96D6-491218268A1C}"/>
              </a:ext>
              <a:ext uri="{C183D7F6-B498-43B3-948B-1728B52AA6E4}">
                <adec:decorative xmlns:adec="http://schemas.microsoft.com/office/drawing/2017/decorative" val="1"/>
              </a:ext>
            </a:extLst>
          </p:cNvPr>
          <p:cNvSpPr>
            <a:spLocks noGrp="1"/>
          </p:cNvSpPr>
          <p:nvPr>
            <p:ph type="body" sz="quarter" idx="49"/>
          </p:nvPr>
        </p:nvSpPr>
        <p:spPr>
          <a:xfrm>
            <a:off x="6749141" y="3475258"/>
            <a:ext cx="225425" cy="228600"/>
          </a:xfrm>
          <a:prstGeom prst="ellipse">
            <a:avLst/>
          </a:prstGeom>
          <a:solidFill>
            <a:schemeClr val="tx2"/>
          </a:solidFill>
        </p:spPr>
        <p:txBody>
          <a:bodyPr>
            <a:normAutofit/>
          </a:bodyPr>
          <a:lstStyle>
            <a:lvl1pPr>
              <a:defRPr sz="100" b="0" i="0">
                <a:solidFill>
                  <a:schemeClr val="tx2"/>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5" name="Text Placeholder 20">
            <a:extLst>
              <a:ext uri="{FF2B5EF4-FFF2-40B4-BE49-F238E27FC236}">
                <a16:creationId xmlns:a16="http://schemas.microsoft.com/office/drawing/2014/main" id="{63800716-FD4F-414F-BD5C-76A9842C3102}"/>
              </a:ext>
              <a:ext uri="{C183D7F6-B498-43B3-948B-1728B52AA6E4}">
                <adec:decorative xmlns:adec="http://schemas.microsoft.com/office/drawing/2017/decorative" val="1"/>
              </a:ext>
            </a:extLst>
          </p:cNvPr>
          <p:cNvSpPr>
            <a:spLocks noGrp="1"/>
          </p:cNvSpPr>
          <p:nvPr>
            <p:ph type="body" sz="quarter" idx="50"/>
          </p:nvPr>
        </p:nvSpPr>
        <p:spPr>
          <a:xfrm>
            <a:off x="8666117" y="3466348"/>
            <a:ext cx="225425" cy="228600"/>
          </a:xfrm>
          <a:prstGeom prst="ellipse">
            <a:avLst/>
          </a:prstGeom>
          <a:solidFill>
            <a:schemeClr val="tx2"/>
          </a:solidFill>
        </p:spPr>
        <p:txBody>
          <a:bodyPr>
            <a:normAutofit/>
          </a:bodyPr>
          <a:lstStyle>
            <a:lvl1pPr>
              <a:defRPr sz="100" b="0" i="0">
                <a:solidFill>
                  <a:schemeClr val="tx2"/>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16" name="Oval 15">
            <a:extLst>
              <a:ext uri="{FF2B5EF4-FFF2-40B4-BE49-F238E27FC236}">
                <a16:creationId xmlns:a16="http://schemas.microsoft.com/office/drawing/2014/main" id="{84E1E505-CF35-8544-9E79-7E5FAF95D8FD}"/>
              </a:ext>
              <a:ext uri="{C183D7F6-B498-43B3-948B-1728B52AA6E4}">
                <adec:decorative xmlns:adec="http://schemas.microsoft.com/office/drawing/2017/decorative" val="1"/>
              </a:ext>
            </a:extLst>
          </p:cNvPr>
          <p:cNvSpPr/>
          <p:nvPr/>
        </p:nvSpPr>
        <p:spPr>
          <a:xfrm>
            <a:off x="696997" y="3462107"/>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C7F5BB42-1ED2-CC4B-879B-C924BA7DFFD2}"/>
              </a:ext>
              <a:ext uri="{C183D7F6-B498-43B3-948B-1728B52AA6E4}">
                <adec:decorative xmlns:adec="http://schemas.microsoft.com/office/drawing/2017/decorative" val="1"/>
              </a:ext>
            </a:extLst>
          </p:cNvPr>
          <p:cNvSpPr/>
          <p:nvPr/>
        </p:nvSpPr>
        <p:spPr>
          <a:xfrm>
            <a:off x="2647040" y="3466348"/>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 Placeholder 20">
            <a:extLst>
              <a:ext uri="{FF2B5EF4-FFF2-40B4-BE49-F238E27FC236}">
                <a16:creationId xmlns:a16="http://schemas.microsoft.com/office/drawing/2014/main" id="{A6EF4567-C23A-9C40-BC57-74B6D961EC9B}"/>
              </a:ext>
              <a:ext uri="{C183D7F6-B498-43B3-948B-1728B52AA6E4}">
                <adec:decorative xmlns:adec="http://schemas.microsoft.com/office/drawing/2017/decorative" val="1"/>
              </a:ext>
            </a:extLst>
          </p:cNvPr>
          <p:cNvSpPr>
            <a:spLocks noGrp="1"/>
          </p:cNvSpPr>
          <p:nvPr>
            <p:ph type="body" sz="quarter" idx="24"/>
          </p:nvPr>
        </p:nvSpPr>
        <p:spPr>
          <a:xfrm>
            <a:off x="4735687" y="3464197"/>
            <a:ext cx="225425" cy="228600"/>
          </a:xfrm>
          <a:prstGeom prst="ellipse">
            <a:avLst/>
          </a:prstGeom>
          <a:solidFill>
            <a:schemeClr val="tx2"/>
          </a:solidFill>
        </p:spPr>
        <p:txBody>
          <a:bodyPr>
            <a:normAutofit/>
          </a:bodyPr>
          <a:lstStyle>
            <a:lvl1pPr>
              <a:defRPr sz="100" b="0" i="0">
                <a:solidFill>
                  <a:schemeClr val="tx2"/>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18" name="Rectangle 17">
            <a:extLst>
              <a:ext uri="{FF2B5EF4-FFF2-40B4-BE49-F238E27FC236}">
                <a16:creationId xmlns:a16="http://schemas.microsoft.com/office/drawing/2014/main" id="{CB87FAB0-4575-6E4D-BA15-96C3808DF9F4}"/>
              </a:ext>
              <a:ext uri="{C183D7F6-B498-43B3-948B-1728B52AA6E4}">
                <adec:decorative xmlns:adec="http://schemas.microsoft.com/office/drawing/2017/decorative" val="1"/>
              </a:ext>
            </a:extLst>
          </p:cNvPr>
          <p:cNvSpPr/>
          <p:nvPr/>
        </p:nvSpPr>
        <p:spPr>
          <a:xfrm>
            <a:off x="2747520" y="3584746"/>
            <a:ext cx="9144" cy="2800857"/>
          </a:xfrm>
          <a:prstGeom prst="rect">
            <a:avLst/>
          </a:prstGeom>
          <a:solidFill>
            <a:srgbClr val="0B2338"/>
          </a:solidFill>
          <a:ln>
            <a:solidFill>
              <a:srgbClr val="0B23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B0C1CE38-2D34-E048-85EF-3EF09FA72F69}"/>
              </a:ext>
              <a:ext uri="{C183D7F6-B498-43B3-948B-1728B52AA6E4}">
                <adec:decorative xmlns:adec="http://schemas.microsoft.com/office/drawing/2017/decorative" val="1"/>
              </a:ext>
            </a:extLst>
          </p:cNvPr>
          <p:cNvSpPr/>
          <p:nvPr/>
        </p:nvSpPr>
        <p:spPr>
          <a:xfrm>
            <a:off x="805702" y="3247111"/>
            <a:ext cx="9144" cy="274320"/>
          </a:xfrm>
          <a:prstGeom prst="rect">
            <a:avLst/>
          </a:prstGeom>
          <a:solidFill>
            <a:srgbClr val="0B2338"/>
          </a:solidFill>
          <a:ln>
            <a:solidFill>
              <a:srgbClr val="0B23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4A47DE1-CF2E-A941-84DE-543F779CB98A}"/>
              </a:ext>
              <a:ext uri="{C183D7F6-B498-43B3-948B-1728B52AA6E4}">
                <adec:decorative xmlns:adec="http://schemas.microsoft.com/office/drawing/2017/decorative" val="1"/>
              </a:ext>
            </a:extLst>
          </p:cNvPr>
          <p:cNvSpPr/>
          <p:nvPr/>
        </p:nvSpPr>
        <p:spPr>
          <a:xfrm>
            <a:off x="8771202" y="3556687"/>
            <a:ext cx="9144" cy="640080"/>
          </a:xfrm>
          <a:prstGeom prst="rect">
            <a:avLst/>
          </a:prstGeom>
          <a:solidFill>
            <a:srgbClr val="0B2338"/>
          </a:solidFill>
          <a:ln>
            <a:solidFill>
              <a:srgbClr val="0B23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658A7F0E-0639-934C-8DDC-0B1752AD9C52}"/>
              </a:ext>
              <a:ext uri="{C183D7F6-B498-43B3-948B-1728B52AA6E4}">
                <adec:decorative xmlns:adec="http://schemas.microsoft.com/office/drawing/2017/decorative" val="1"/>
              </a:ext>
            </a:extLst>
          </p:cNvPr>
          <p:cNvSpPr/>
          <p:nvPr/>
        </p:nvSpPr>
        <p:spPr>
          <a:xfrm>
            <a:off x="6865399" y="3320181"/>
            <a:ext cx="9144" cy="274320"/>
          </a:xfrm>
          <a:prstGeom prst="rect">
            <a:avLst/>
          </a:prstGeom>
          <a:solidFill>
            <a:srgbClr val="0B2338"/>
          </a:solidFill>
          <a:ln>
            <a:solidFill>
              <a:srgbClr val="0B23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962C4969-8164-E947-B2BA-B7E7433F9982}"/>
              </a:ext>
              <a:ext uri="{C183D7F6-B498-43B3-948B-1728B52AA6E4}">
                <adec:decorative xmlns:adec="http://schemas.microsoft.com/office/drawing/2017/decorative" val="1"/>
              </a:ext>
            </a:extLst>
          </p:cNvPr>
          <p:cNvSpPr/>
          <p:nvPr/>
        </p:nvSpPr>
        <p:spPr>
          <a:xfrm>
            <a:off x="4846984" y="1306664"/>
            <a:ext cx="9144" cy="2194560"/>
          </a:xfrm>
          <a:prstGeom prst="rect">
            <a:avLst/>
          </a:prstGeom>
          <a:solidFill>
            <a:srgbClr val="0B2338"/>
          </a:solidFill>
          <a:ln>
            <a:solidFill>
              <a:srgbClr val="0B23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45B10AA9-9A88-2D46-BEA6-48244852C50E}"/>
              </a:ext>
              <a:ext uri="{C183D7F6-B498-43B3-948B-1728B52AA6E4}">
                <adec:decorative xmlns:adec="http://schemas.microsoft.com/office/drawing/2017/decorative" val="1"/>
              </a:ext>
            </a:extLst>
          </p:cNvPr>
          <p:cNvSpPr/>
          <p:nvPr/>
        </p:nvSpPr>
        <p:spPr>
          <a:xfrm>
            <a:off x="5309023" y="3630666"/>
            <a:ext cx="9144" cy="1097280"/>
          </a:xfrm>
          <a:prstGeom prst="rect">
            <a:avLst/>
          </a:prstGeom>
          <a:solidFill>
            <a:srgbClr val="0B2338"/>
          </a:solidFill>
          <a:ln>
            <a:solidFill>
              <a:srgbClr val="0B23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a:extLst>
              <a:ext uri="{FF2B5EF4-FFF2-40B4-BE49-F238E27FC236}">
                <a16:creationId xmlns:a16="http://schemas.microsoft.com/office/drawing/2014/main" id="{E86185A2-F02F-6F42-8BF0-939801280DCF}"/>
              </a:ext>
            </a:extLst>
          </p:cNvPr>
          <p:cNvSpPr>
            <a:spLocks noGrp="1"/>
          </p:cNvSpPr>
          <p:nvPr>
            <p:ph type="ftr" sz="quarter" idx="10"/>
          </p:nvPr>
        </p:nvSpPr>
        <p:spPr/>
        <p:txBody>
          <a:bodyPr/>
          <a:lstStyle/>
          <a:p>
            <a:endParaRPr lang="en-US"/>
          </a:p>
        </p:txBody>
      </p:sp>
      <p:pic>
        <p:nvPicPr>
          <p:cNvPr id="34" name="Picture 33">
            <a:extLst>
              <a:ext uri="{FF2B5EF4-FFF2-40B4-BE49-F238E27FC236}">
                <a16:creationId xmlns:a16="http://schemas.microsoft.com/office/drawing/2014/main" id="{7430640B-1A2B-9D4F-BF88-17333AF1DBF3}"/>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9100" y="6519833"/>
            <a:ext cx="536748" cy="154831"/>
          </a:xfrm>
          <a:prstGeom prst="rect">
            <a:avLst/>
          </a:prstGeom>
        </p:spPr>
      </p:pic>
    </p:spTree>
    <p:extLst>
      <p:ext uri="{BB962C8B-B14F-4D97-AF65-F5344CB8AC3E}">
        <p14:creationId xmlns:p14="http://schemas.microsoft.com/office/powerpoint/2010/main" val="81966379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169:1W_Caption-Side-Image">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8842C41C-34E8-584A-9E38-7D484F8D3C71}"/>
              </a:ext>
            </a:extLst>
          </p:cNvPr>
          <p:cNvSpPr>
            <a:spLocks noGrp="1"/>
          </p:cNvSpPr>
          <p:nvPr>
            <p:ph type="sldNum" sz="quarter" idx="12"/>
          </p:nvPr>
        </p:nvSpPr>
        <p:spPr/>
        <p:txBody>
          <a:bodyPr/>
          <a:lstStyle/>
          <a:p>
            <a:fld id="{A1EAB118-4FD7-9D4F-B87B-75238FDCA05C}" type="slidenum">
              <a:rPr lang="en-US" smtClean="0"/>
              <a:t>‹#›</a:t>
            </a:fld>
            <a:endParaRPr lang="en-US"/>
          </a:p>
        </p:txBody>
      </p:sp>
      <p:sp>
        <p:nvSpPr>
          <p:cNvPr id="2" name="Title 1">
            <a:extLst>
              <a:ext uri="{FF2B5EF4-FFF2-40B4-BE49-F238E27FC236}">
                <a16:creationId xmlns:a16="http://schemas.microsoft.com/office/drawing/2014/main" id="{79EAD82A-7C42-3240-B76E-866CBD271C1A}"/>
              </a:ext>
            </a:extLst>
          </p:cNvPr>
          <p:cNvSpPr>
            <a:spLocks noGrp="1"/>
          </p:cNvSpPr>
          <p:nvPr>
            <p:ph type="title"/>
          </p:nvPr>
        </p:nvSpPr>
        <p:spPr>
          <a:xfrm>
            <a:off x="457200" y="2211928"/>
            <a:ext cx="5302469" cy="2434144"/>
          </a:xfrm>
        </p:spPr>
        <p:txBody>
          <a:bodyPr anchor="t">
            <a:noAutofit/>
          </a:bodyPr>
          <a:lstStyle>
            <a:lvl1pPr>
              <a:defRPr sz="5400"/>
            </a:lvl1pPr>
          </a:lstStyle>
          <a:p>
            <a:r>
              <a:rPr lang="en-US"/>
              <a:t>Click to edit Master title style</a:t>
            </a:r>
          </a:p>
        </p:txBody>
      </p:sp>
      <p:sp>
        <p:nvSpPr>
          <p:cNvPr id="9" name="Picture Placeholder 8">
            <a:extLst>
              <a:ext uri="{FF2B5EF4-FFF2-40B4-BE49-F238E27FC236}">
                <a16:creationId xmlns:a16="http://schemas.microsoft.com/office/drawing/2014/main" id="{2CE7A8CB-7BD4-AD49-9B21-1BF8C66A18E8}"/>
              </a:ext>
            </a:extLst>
          </p:cNvPr>
          <p:cNvSpPr>
            <a:spLocks noGrp="1"/>
          </p:cNvSpPr>
          <p:nvPr>
            <p:ph type="pic" sz="quarter" idx="13" hasCustomPrompt="1"/>
          </p:nvPr>
        </p:nvSpPr>
        <p:spPr>
          <a:xfrm>
            <a:off x="6134100" y="0"/>
            <a:ext cx="6057900" cy="6858000"/>
          </a:xfrm>
          <a:prstGeom prst="rect">
            <a:avLst/>
          </a:prstGeom>
          <a:solidFill>
            <a:schemeClr val="bg1">
              <a:lumMod val="95000"/>
            </a:schemeClr>
          </a:solidFill>
        </p:spPr>
        <p:txBody>
          <a:bodyPr>
            <a:normAutofit/>
          </a:bodyPr>
          <a:lstStyle>
            <a:lvl1pPr marL="0" marR="0" indent="0" algn="l" defTabSz="914400" rtl="0" eaLnBrk="1" fontAlgn="auto" latinLnBrk="0" hangingPunct="1">
              <a:lnSpc>
                <a:spcPct val="90000"/>
              </a:lnSpc>
              <a:spcBef>
                <a:spcPts val="1000"/>
              </a:spcBef>
              <a:spcAft>
                <a:spcPts val="0"/>
              </a:spcAft>
              <a:buClrTx/>
              <a:buSzTx/>
              <a:buFontTx/>
              <a:buNone/>
              <a:tabLst/>
              <a:defRPr sz="1200" b="0">
                <a:latin typeface="+mn-lt"/>
              </a:defRPr>
            </a:lvl1pPr>
          </a:lstStyle>
          <a:p>
            <a:pPr marL="0" marR="0" lvl="0" indent="0" algn="l" defTabSz="914400" rtl="0" eaLnBrk="1" fontAlgn="auto" latinLnBrk="0" hangingPunct="1">
              <a:lnSpc>
                <a:spcPct val="90000"/>
              </a:lnSpc>
              <a:spcBef>
                <a:spcPts val="1000"/>
              </a:spcBef>
              <a:spcAft>
                <a:spcPts val="0"/>
              </a:spcAft>
              <a:buClrTx/>
              <a:buSzTx/>
              <a:buFontTx/>
              <a:buNone/>
              <a:tabLst/>
              <a:defRPr/>
            </a:pPr>
            <a:r>
              <a:rPr lang="en-US"/>
              <a:t>Drag photo to placeholder or click on icon to place photo from file. Ensure image is large enough in size and resolution.</a:t>
            </a:r>
          </a:p>
        </p:txBody>
      </p:sp>
      <p:sp>
        <p:nvSpPr>
          <p:cNvPr id="6" name="Footer Placeholder 5">
            <a:extLst>
              <a:ext uri="{FF2B5EF4-FFF2-40B4-BE49-F238E27FC236}">
                <a16:creationId xmlns:a16="http://schemas.microsoft.com/office/drawing/2014/main" id="{C037E905-3A2F-7A47-B6B2-2C14131A1838}"/>
              </a:ext>
            </a:extLst>
          </p:cNvPr>
          <p:cNvSpPr>
            <a:spLocks noGrp="1"/>
          </p:cNvSpPr>
          <p:nvPr>
            <p:ph type="ftr" sz="quarter" idx="11"/>
          </p:nvPr>
        </p:nvSpPr>
        <p:spPr>
          <a:xfrm>
            <a:off x="1444752" y="6409944"/>
            <a:ext cx="4603531" cy="365125"/>
          </a:xfrm>
        </p:spPr>
        <p:txBody>
          <a:bodyPr/>
          <a:lstStyle/>
          <a:p>
            <a:endParaRPr lang="en-US"/>
          </a:p>
        </p:txBody>
      </p:sp>
      <p:pic>
        <p:nvPicPr>
          <p:cNvPr id="16" name="Picture 15">
            <a:extLst>
              <a:ext uri="{FF2B5EF4-FFF2-40B4-BE49-F238E27FC236}">
                <a16:creationId xmlns:a16="http://schemas.microsoft.com/office/drawing/2014/main" id="{60889E3F-EB40-5143-B4E0-3ECADB368ECE}"/>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9100" y="6519833"/>
            <a:ext cx="536748" cy="154831"/>
          </a:xfrm>
          <a:prstGeom prst="rect">
            <a:avLst/>
          </a:prstGeom>
        </p:spPr>
      </p:pic>
    </p:spTree>
    <p:extLst>
      <p:ext uri="{BB962C8B-B14F-4D97-AF65-F5344CB8AC3E}">
        <p14:creationId xmlns:p14="http://schemas.microsoft.com/office/powerpoint/2010/main" val="33639405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169:1W_TitleOnly_wfooter">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A8CB04C-CB07-B84C-9828-6F6DCCC54FF6}"/>
              </a:ext>
            </a:extLst>
          </p:cNvPr>
          <p:cNvSpPr>
            <a:spLocks noGrp="1"/>
          </p:cNvSpPr>
          <p:nvPr>
            <p:ph type="sldNum" sz="quarter" idx="12"/>
          </p:nvPr>
        </p:nvSpPr>
        <p:spPr/>
        <p:txBody>
          <a:bodyPr/>
          <a:lstStyle/>
          <a:p>
            <a:fld id="{A1EAB118-4FD7-9D4F-B87B-75238FDCA05C}" type="slidenum">
              <a:rPr lang="en-US" smtClean="0"/>
              <a:t>‹#›</a:t>
            </a:fld>
            <a:endParaRPr lang="en-US"/>
          </a:p>
        </p:txBody>
      </p:sp>
      <p:sp>
        <p:nvSpPr>
          <p:cNvPr id="2" name="Title 1">
            <a:extLst>
              <a:ext uri="{FF2B5EF4-FFF2-40B4-BE49-F238E27FC236}">
                <a16:creationId xmlns:a16="http://schemas.microsoft.com/office/drawing/2014/main" id="{8DB04FA2-454A-EE45-839D-3FDCDFD7BEDE}"/>
              </a:ext>
            </a:extLst>
          </p:cNvPr>
          <p:cNvSpPr>
            <a:spLocks noGrp="1"/>
          </p:cNvSpPr>
          <p:nvPr>
            <p:ph type="title"/>
          </p:nvPr>
        </p:nvSpPr>
        <p:spPr>
          <a:xfrm>
            <a:off x="434050" y="388274"/>
            <a:ext cx="11344368" cy="907126"/>
          </a:xfrm>
        </p:spPr>
        <p:txBody>
          <a:bodyPr/>
          <a:lstStyle/>
          <a:p>
            <a:r>
              <a:rPr lang="en-US"/>
              <a:t>Click to edit Master title style</a:t>
            </a:r>
          </a:p>
        </p:txBody>
      </p:sp>
      <p:sp>
        <p:nvSpPr>
          <p:cNvPr id="5" name="Footer Placeholder 4">
            <a:extLst>
              <a:ext uri="{FF2B5EF4-FFF2-40B4-BE49-F238E27FC236}">
                <a16:creationId xmlns:a16="http://schemas.microsoft.com/office/drawing/2014/main" id="{5A03D159-FA7E-7946-A2E3-C277F421E076}"/>
              </a:ext>
            </a:extLst>
          </p:cNvPr>
          <p:cNvSpPr>
            <a:spLocks noGrp="1"/>
          </p:cNvSpPr>
          <p:nvPr>
            <p:ph type="ftr" sz="quarter" idx="11"/>
          </p:nvPr>
        </p:nvSpPr>
        <p:spPr/>
        <p:txBody>
          <a:bodyPr/>
          <a:lstStyle/>
          <a:p>
            <a:endParaRPr lang="en-US"/>
          </a:p>
        </p:txBody>
      </p:sp>
      <p:pic>
        <p:nvPicPr>
          <p:cNvPr id="14" name="Picture 13">
            <a:extLst>
              <a:ext uri="{FF2B5EF4-FFF2-40B4-BE49-F238E27FC236}">
                <a16:creationId xmlns:a16="http://schemas.microsoft.com/office/drawing/2014/main" id="{EE5EED17-7595-9E4F-AAC1-6234C574C789}"/>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9100" y="6519833"/>
            <a:ext cx="536748" cy="154831"/>
          </a:xfrm>
          <a:prstGeom prst="rect">
            <a:avLst/>
          </a:prstGeom>
        </p:spPr>
      </p:pic>
    </p:spTree>
    <p:extLst>
      <p:ext uri="{BB962C8B-B14F-4D97-AF65-F5344CB8AC3E}">
        <p14:creationId xmlns:p14="http://schemas.microsoft.com/office/powerpoint/2010/main" val="4279769285"/>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169:1W_Blank-w-footer">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A8CB04C-CB07-B84C-9828-6F6DCCC54FF6}"/>
              </a:ext>
            </a:extLst>
          </p:cNvPr>
          <p:cNvSpPr>
            <a:spLocks noGrp="1"/>
          </p:cNvSpPr>
          <p:nvPr>
            <p:ph type="sldNum" sz="quarter" idx="12"/>
          </p:nvPr>
        </p:nvSpPr>
        <p:spPr/>
        <p:txBody>
          <a:bodyPr/>
          <a:lstStyle/>
          <a:p>
            <a:fld id="{A1EAB118-4FD7-9D4F-B87B-75238FDCA05C}" type="slidenum">
              <a:rPr lang="en-US" smtClean="0"/>
              <a:t>‹#›</a:t>
            </a:fld>
            <a:endParaRPr lang="en-US"/>
          </a:p>
        </p:txBody>
      </p:sp>
      <p:sp>
        <p:nvSpPr>
          <p:cNvPr id="8" name="Title 1" hidden="1">
            <a:extLst>
              <a:ext uri="{FF2B5EF4-FFF2-40B4-BE49-F238E27FC236}">
                <a16:creationId xmlns:a16="http://schemas.microsoft.com/office/drawing/2014/main" id="{8534D334-1679-C443-A260-4AE04FE85DE5}"/>
              </a:ext>
            </a:extLst>
          </p:cNvPr>
          <p:cNvSpPr>
            <a:spLocks noGrp="1"/>
          </p:cNvSpPr>
          <p:nvPr>
            <p:ph type="title" hasCustomPrompt="1"/>
          </p:nvPr>
        </p:nvSpPr>
        <p:spPr>
          <a:xfrm>
            <a:off x="419100" y="365125"/>
            <a:ext cx="11353800" cy="843565"/>
          </a:xfrm>
        </p:spPr>
        <p:txBody>
          <a:bodyPr/>
          <a:lstStyle>
            <a:lvl1pPr>
              <a:defRPr/>
            </a:lvl1pPr>
          </a:lstStyle>
          <a:p>
            <a:r>
              <a:rPr lang="en-US"/>
              <a:t>Slide with image</a:t>
            </a:r>
          </a:p>
        </p:txBody>
      </p:sp>
      <p:sp>
        <p:nvSpPr>
          <p:cNvPr id="5" name="Footer Placeholder 4">
            <a:extLst>
              <a:ext uri="{FF2B5EF4-FFF2-40B4-BE49-F238E27FC236}">
                <a16:creationId xmlns:a16="http://schemas.microsoft.com/office/drawing/2014/main" id="{5A03D159-FA7E-7946-A2E3-C277F421E076}"/>
              </a:ext>
            </a:extLst>
          </p:cNvPr>
          <p:cNvSpPr>
            <a:spLocks noGrp="1"/>
          </p:cNvSpPr>
          <p:nvPr>
            <p:ph type="ftr" sz="quarter" idx="11"/>
          </p:nvPr>
        </p:nvSpPr>
        <p:spPr/>
        <p:txBody>
          <a:bodyPr/>
          <a:lstStyle/>
          <a:p>
            <a:endParaRPr lang="en-US"/>
          </a:p>
        </p:txBody>
      </p:sp>
      <p:pic>
        <p:nvPicPr>
          <p:cNvPr id="15" name="Picture 14">
            <a:extLst>
              <a:ext uri="{FF2B5EF4-FFF2-40B4-BE49-F238E27FC236}">
                <a16:creationId xmlns:a16="http://schemas.microsoft.com/office/drawing/2014/main" id="{3BC88CB3-BF65-0B4D-81E9-E6EC41547B19}"/>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19100" y="6519833"/>
            <a:ext cx="536748" cy="154831"/>
          </a:xfrm>
          <a:prstGeom prst="rect">
            <a:avLst/>
          </a:prstGeom>
        </p:spPr>
      </p:pic>
    </p:spTree>
    <p:extLst>
      <p:ext uri="{BB962C8B-B14F-4D97-AF65-F5344CB8AC3E}">
        <p14:creationId xmlns:p14="http://schemas.microsoft.com/office/powerpoint/2010/main" val="115054862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169:1W_Blank">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8676A9C6-9ADF-264F-82C6-5FFD4300B030}"/>
              </a:ext>
            </a:extLst>
          </p:cNvPr>
          <p:cNvSpPr>
            <a:spLocks noGrp="1"/>
          </p:cNvSpPr>
          <p:nvPr>
            <p:ph type="title" hasCustomPrompt="1"/>
          </p:nvPr>
        </p:nvSpPr>
        <p:spPr>
          <a:xfrm>
            <a:off x="419100" y="365125"/>
            <a:ext cx="11353800" cy="843565"/>
          </a:xfrm>
        </p:spPr>
        <p:txBody>
          <a:bodyPr/>
          <a:lstStyle>
            <a:lvl1pPr>
              <a:defRPr/>
            </a:lvl1pPr>
          </a:lstStyle>
          <a:p>
            <a:r>
              <a:rPr lang="en-US"/>
              <a:t>Slide with image</a:t>
            </a:r>
          </a:p>
        </p:txBody>
      </p:sp>
    </p:spTree>
    <p:extLst>
      <p:ext uri="{BB962C8B-B14F-4D97-AF65-F5344CB8AC3E}">
        <p14:creationId xmlns:p14="http://schemas.microsoft.com/office/powerpoint/2010/main" val="3688787250"/>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169:1W_Closing-Slide-Project-Info">
    <p:spTree>
      <p:nvGrpSpPr>
        <p:cNvPr id="1" name=""/>
        <p:cNvGrpSpPr/>
        <p:nvPr/>
      </p:nvGrpSpPr>
      <p:grpSpPr>
        <a:xfrm>
          <a:off x="0" y="0"/>
          <a:ext cx="0" cy="0"/>
          <a:chOff x="0" y="0"/>
          <a:chExt cx="0" cy="0"/>
        </a:xfrm>
      </p:grpSpPr>
      <p:sp>
        <p:nvSpPr>
          <p:cNvPr id="13" name="Text Placeholder 6">
            <a:extLst>
              <a:ext uri="{FF2B5EF4-FFF2-40B4-BE49-F238E27FC236}">
                <a16:creationId xmlns:a16="http://schemas.microsoft.com/office/drawing/2014/main" id="{4C8FD434-0BC0-3F44-B92B-4573B8018E20}"/>
              </a:ext>
            </a:extLst>
          </p:cNvPr>
          <p:cNvSpPr>
            <a:spLocks noGrp="1"/>
          </p:cNvSpPr>
          <p:nvPr>
            <p:ph type="body" sz="quarter" idx="17" hasCustomPrompt="1"/>
          </p:nvPr>
        </p:nvSpPr>
        <p:spPr>
          <a:xfrm>
            <a:off x="419101" y="567647"/>
            <a:ext cx="8961568" cy="727753"/>
          </a:xfrm>
          <a:prstGeom prst="rect">
            <a:avLst/>
          </a:prstGeom>
        </p:spPr>
        <p:txBody>
          <a:bodyPr>
            <a:normAutofit/>
          </a:bodyPr>
          <a:lstStyle>
            <a:lvl1pPr marL="0" marR="0" indent="0" algn="l" defTabSz="914400" rtl="0" eaLnBrk="1" fontAlgn="auto" latinLnBrk="0" hangingPunct="1">
              <a:lnSpc>
                <a:spcPct val="100000"/>
              </a:lnSpc>
              <a:spcBef>
                <a:spcPts val="600"/>
              </a:spcBef>
              <a:spcAft>
                <a:spcPts val="600"/>
              </a:spcAft>
              <a:buClrTx/>
              <a:buSzTx/>
              <a:buFont typeface="Arial"/>
              <a:buNone/>
              <a:tabLst/>
              <a:defRPr sz="2000">
                <a:solidFill>
                  <a:srgbClr val="FF0000"/>
                </a:solidFill>
              </a:defRPr>
            </a:lvl1pPr>
          </a:lstStyle>
          <a:p>
            <a:pPr marL="0" marR="0" lvl="0" indent="0" algn="l" defTabSz="914400" rtl="0" eaLnBrk="1" fontAlgn="auto" latinLnBrk="0" hangingPunct="1">
              <a:lnSpc>
                <a:spcPct val="100000"/>
              </a:lnSpc>
              <a:spcBef>
                <a:spcPts val="600"/>
              </a:spcBef>
              <a:spcAft>
                <a:spcPts val="600"/>
              </a:spcAft>
              <a:buClrTx/>
              <a:buSzTx/>
              <a:buFont typeface="Arial"/>
              <a:buNone/>
              <a:tabLst/>
              <a:defRPr/>
            </a:pPr>
            <a:r>
              <a:rPr lang="en-US"/>
              <a:t>If needed, use this slide to add required contract or project information specific to your sponsor.</a:t>
            </a:r>
            <a:endParaRPr kumimoji="0" lang="en-US" altLang="en-US" sz="2400" b="1" i="0" u="none" strike="noStrike" cap="none" normalizeH="0" baseline="0">
              <a:ln>
                <a:noFill/>
              </a:ln>
              <a:solidFill>
                <a:schemeClr val="accent2"/>
              </a:solidFill>
              <a:effectLst/>
              <a:latin typeface="Arial" panose="020B0604020202020204" pitchFamily="34" charset="0"/>
            </a:endParaRPr>
          </a:p>
        </p:txBody>
      </p:sp>
      <p:sp>
        <p:nvSpPr>
          <p:cNvPr id="12" name="Text Placeholder 2">
            <a:extLst>
              <a:ext uri="{FF2B5EF4-FFF2-40B4-BE49-F238E27FC236}">
                <a16:creationId xmlns:a16="http://schemas.microsoft.com/office/drawing/2014/main" id="{3C93DD08-8331-E44E-9D32-7574B38AD515}"/>
              </a:ext>
            </a:extLst>
          </p:cNvPr>
          <p:cNvSpPr>
            <a:spLocks noGrp="1"/>
          </p:cNvSpPr>
          <p:nvPr>
            <p:ph type="body" sz="quarter" idx="16"/>
          </p:nvPr>
        </p:nvSpPr>
        <p:spPr>
          <a:xfrm>
            <a:off x="446906" y="2295074"/>
            <a:ext cx="5649094" cy="484187"/>
          </a:xfrm>
          <a:prstGeom prst="rect">
            <a:avLst/>
          </a:prstGeom>
        </p:spPr>
        <p:txBody>
          <a:bodyPr/>
          <a:lstStyle>
            <a:lvl1pPr>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9" name="Text Placeholder 2">
            <a:extLst>
              <a:ext uri="{FF2B5EF4-FFF2-40B4-BE49-F238E27FC236}">
                <a16:creationId xmlns:a16="http://schemas.microsoft.com/office/drawing/2014/main" id="{DD3441D4-0027-D84A-889B-7249B93CDDF8}"/>
              </a:ext>
            </a:extLst>
          </p:cNvPr>
          <p:cNvSpPr>
            <a:spLocks noGrp="1"/>
          </p:cNvSpPr>
          <p:nvPr>
            <p:ph type="body" sz="quarter" idx="13"/>
          </p:nvPr>
        </p:nvSpPr>
        <p:spPr>
          <a:xfrm>
            <a:off x="446906" y="2846238"/>
            <a:ext cx="5649094" cy="484187"/>
          </a:xfrm>
          <a:prstGeom prst="rect">
            <a:avLst/>
          </a:prstGeom>
        </p:spPr>
        <p:txBody>
          <a:bodyPr/>
          <a:lstStyle>
            <a:lvl1pPr>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0" name="Text Placeholder 2">
            <a:extLst>
              <a:ext uri="{FF2B5EF4-FFF2-40B4-BE49-F238E27FC236}">
                <a16:creationId xmlns:a16="http://schemas.microsoft.com/office/drawing/2014/main" id="{612F51B0-4CA3-854C-9CC8-7D24EB8C9EF4}"/>
              </a:ext>
            </a:extLst>
          </p:cNvPr>
          <p:cNvSpPr>
            <a:spLocks noGrp="1"/>
          </p:cNvSpPr>
          <p:nvPr>
            <p:ph type="body" sz="quarter" idx="14"/>
          </p:nvPr>
        </p:nvSpPr>
        <p:spPr>
          <a:xfrm>
            <a:off x="446906" y="3397402"/>
            <a:ext cx="5649094" cy="484187"/>
          </a:xfrm>
          <a:prstGeom prst="rect">
            <a:avLst/>
          </a:prstGeom>
        </p:spPr>
        <p:txBody>
          <a:bodyPr/>
          <a:lstStyle>
            <a:lvl1pPr>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1" name="Text Placeholder 2">
            <a:extLst>
              <a:ext uri="{FF2B5EF4-FFF2-40B4-BE49-F238E27FC236}">
                <a16:creationId xmlns:a16="http://schemas.microsoft.com/office/drawing/2014/main" id="{7B45E37C-649D-F343-ACBF-CE939366D021}"/>
              </a:ext>
            </a:extLst>
          </p:cNvPr>
          <p:cNvSpPr>
            <a:spLocks noGrp="1"/>
          </p:cNvSpPr>
          <p:nvPr>
            <p:ph type="body" sz="quarter" idx="15"/>
          </p:nvPr>
        </p:nvSpPr>
        <p:spPr>
          <a:xfrm>
            <a:off x="446906" y="3948565"/>
            <a:ext cx="5649094" cy="1527077"/>
          </a:xfrm>
          <a:prstGeom prst="rect">
            <a:avLst/>
          </a:prstGeom>
        </p:spPr>
        <p:txBody>
          <a:bodyPr/>
          <a:lstStyle>
            <a:lvl1pPr>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5" name="Footer Placeholder 4">
            <a:extLst>
              <a:ext uri="{FF2B5EF4-FFF2-40B4-BE49-F238E27FC236}">
                <a16:creationId xmlns:a16="http://schemas.microsoft.com/office/drawing/2014/main" id="{5A03D159-FA7E-7946-A2E3-C277F421E076}"/>
              </a:ext>
            </a:extLst>
          </p:cNvPr>
          <p:cNvSpPr>
            <a:spLocks noGrp="1"/>
          </p:cNvSpPr>
          <p:nvPr>
            <p:ph type="ftr" sz="quarter" idx="11"/>
          </p:nvPr>
        </p:nvSpPr>
        <p:spPr/>
        <p:txBody>
          <a:bodyPr/>
          <a:lstStyle/>
          <a:p>
            <a:endParaRPr lang="en-US"/>
          </a:p>
        </p:txBody>
      </p:sp>
      <p:pic>
        <p:nvPicPr>
          <p:cNvPr id="38" name="Picture 9">
            <a:extLst>
              <a:ext uri="{FF2B5EF4-FFF2-40B4-BE49-F238E27FC236}">
                <a16:creationId xmlns:a16="http://schemas.microsoft.com/office/drawing/2014/main" id="{50ED104D-6AB0-A240-867C-65EB1F04D98F}"/>
              </a:ext>
              <a:ext uri="{C183D7F6-B498-43B3-948B-1728B52AA6E4}">
                <adec:decorative xmlns:adec="http://schemas.microsoft.com/office/drawing/2017/decorative" val="1"/>
              </a:ext>
            </a:extLst>
          </p:cNvPr>
          <p:cNvPicPr>
            <a:picLocks noChangeAspect="1"/>
          </p:cNvPicPr>
          <p:nvPr/>
        </p:nvPicPr>
        <p:blipFill>
          <a:blip r:embed="rId2"/>
          <a:srcRect/>
          <a:stretch/>
        </p:blipFill>
        <p:spPr>
          <a:xfrm>
            <a:off x="8230293" y="5685414"/>
            <a:ext cx="3513010" cy="491066"/>
          </a:xfrm>
          <a:prstGeom prst="rect">
            <a:avLst/>
          </a:prstGeom>
        </p:spPr>
      </p:pic>
    </p:spTree>
    <p:extLst>
      <p:ext uri="{BB962C8B-B14F-4D97-AF65-F5344CB8AC3E}">
        <p14:creationId xmlns:p14="http://schemas.microsoft.com/office/powerpoint/2010/main" val="571003422"/>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169:1W_Closing-Slide-ContactInfo">
    <p:spTree>
      <p:nvGrpSpPr>
        <p:cNvPr id="1" name=""/>
        <p:cNvGrpSpPr/>
        <p:nvPr/>
      </p:nvGrpSpPr>
      <p:grpSpPr>
        <a:xfrm>
          <a:off x="0" y="0"/>
          <a:ext cx="0" cy="0"/>
          <a:chOff x="0" y="0"/>
          <a:chExt cx="0" cy="0"/>
        </a:xfrm>
      </p:grpSpPr>
      <p:sp>
        <p:nvSpPr>
          <p:cNvPr id="16" name="Text Placeholder 2">
            <a:extLst>
              <a:ext uri="{FF2B5EF4-FFF2-40B4-BE49-F238E27FC236}">
                <a16:creationId xmlns:a16="http://schemas.microsoft.com/office/drawing/2014/main" id="{A5583B77-0D77-A34E-8283-81275F3E9415}"/>
              </a:ext>
            </a:extLst>
          </p:cNvPr>
          <p:cNvSpPr>
            <a:spLocks noGrp="1"/>
          </p:cNvSpPr>
          <p:nvPr>
            <p:ph type="body" sz="quarter" idx="18" hasCustomPrompt="1"/>
          </p:nvPr>
        </p:nvSpPr>
        <p:spPr>
          <a:xfrm>
            <a:off x="834806" y="3262876"/>
            <a:ext cx="6196663" cy="548640"/>
          </a:xfrm>
          <a:prstGeom prst="rect">
            <a:avLst/>
          </a:prstGeom>
        </p:spPr>
        <p:txBody>
          <a:bodyPr anchor="ctr"/>
          <a:lstStyle>
            <a:lvl1pPr>
              <a:buFontTx/>
              <a:buNone/>
              <a:defRPr/>
            </a:lvl1pPr>
          </a:lstStyle>
          <a:p>
            <a:pPr lvl="0"/>
            <a:r>
              <a:rPr lang="en-US"/>
              <a:t>Name</a:t>
            </a:r>
          </a:p>
        </p:txBody>
      </p:sp>
      <p:sp>
        <p:nvSpPr>
          <p:cNvPr id="17" name="Text Placeholder 2">
            <a:extLst>
              <a:ext uri="{FF2B5EF4-FFF2-40B4-BE49-F238E27FC236}">
                <a16:creationId xmlns:a16="http://schemas.microsoft.com/office/drawing/2014/main" id="{8CF98308-AFBC-E14C-A180-1231217F1E6E}"/>
              </a:ext>
            </a:extLst>
          </p:cNvPr>
          <p:cNvSpPr>
            <a:spLocks noGrp="1"/>
          </p:cNvSpPr>
          <p:nvPr>
            <p:ph type="body" sz="quarter" idx="14" hasCustomPrompt="1"/>
          </p:nvPr>
        </p:nvSpPr>
        <p:spPr>
          <a:xfrm>
            <a:off x="834806" y="3884106"/>
            <a:ext cx="6196663" cy="548640"/>
          </a:xfrm>
          <a:prstGeom prst="rect">
            <a:avLst/>
          </a:prstGeom>
        </p:spPr>
        <p:txBody>
          <a:bodyPr anchor="ctr"/>
          <a:lstStyle>
            <a:lvl1pPr>
              <a:buFontTx/>
              <a:buNone/>
              <a:defRPr/>
            </a:lvl1pPr>
          </a:lstStyle>
          <a:p>
            <a:pPr lvl="0"/>
            <a:r>
              <a:rPr lang="en-US" err="1"/>
              <a:t>email@mitre.org</a:t>
            </a:r>
            <a:endParaRPr lang="en-US"/>
          </a:p>
        </p:txBody>
      </p:sp>
      <p:pic>
        <p:nvPicPr>
          <p:cNvPr id="14" name="Picture 13">
            <a:extLst>
              <a:ext uri="{FF2B5EF4-FFF2-40B4-BE49-F238E27FC236}">
                <a16:creationId xmlns:a16="http://schemas.microsoft.com/office/drawing/2014/main" id="{8B03ABCE-57D0-D849-A0BF-DE80B527E251}"/>
              </a:ext>
              <a:ext uri="{C183D7F6-B498-43B3-948B-1728B52AA6E4}">
                <adec:decorative xmlns:adec="http://schemas.microsoft.com/office/drawing/2017/decorative" val="1"/>
              </a:ext>
            </a:extLst>
          </p:cNvPr>
          <p:cNvPicPr>
            <a:picLocks noChangeAspect="1"/>
          </p:cNvPicPr>
          <p:nvPr/>
        </p:nvPicPr>
        <p:blipFill>
          <a:blip r:embed="rId2"/>
          <a:srcRect/>
          <a:stretch/>
        </p:blipFill>
        <p:spPr>
          <a:xfrm>
            <a:off x="385690" y="4557066"/>
            <a:ext cx="457200" cy="457200"/>
          </a:xfrm>
          <a:prstGeom prst="rect">
            <a:avLst/>
          </a:prstGeom>
        </p:spPr>
      </p:pic>
      <p:sp>
        <p:nvSpPr>
          <p:cNvPr id="19" name="Text Placeholder 2">
            <a:extLst>
              <a:ext uri="{FF2B5EF4-FFF2-40B4-BE49-F238E27FC236}">
                <a16:creationId xmlns:a16="http://schemas.microsoft.com/office/drawing/2014/main" id="{C2210306-A808-2E4A-B31D-FFC4F65B2EF7}"/>
              </a:ext>
            </a:extLst>
          </p:cNvPr>
          <p:cNvSpPr>
            <a:spLocks noGrp="1"/>
          </p:cNvSpPr>
          <p:nvPr>
            <p:ph type="body" sz="quarter" idx="16" hasCustomPrompt="1"/>
          </p:nvPr>
        </p:nvSpPr>
        <p:spPr>
          <a:xfrm>
            <a:off x="834806" y="4505336"/>
            <a:ext cx="6196663" cy="548640"/>
          </a:xfrm>
          <a:prstGeom prst="rect">
            <a:avLst/>
          </a:prstGeom>
        </p:spPr>
        <p:txBody>
          <a:bodyPr anchor="ctr"/>
          <a:lstStyle>
            <a:lvl1pPr>
              <a:buFontTx/>
              <a:buNone/>
              <a:defRPr/>
            </a:lvl1pPr>
          </a:lstStyle>
          <a:p>
            <a:pPr lvl="0"/>
            <a:r>
              <a:rPr lang="en-US"/>
              <a:t>@</a:t>
            </a:r>
            <a:r>
              <a:rPr lang="en-US" err="1"/>
              <a:t>TwitterHandle</a:t>
            </a:r>
            <a:endParaRPr lang="en-US"/>
          </a:p>
        </p:txBody>
      </p:sp>
      <p:pic>
        <p:nvPicPr>
          <p:cNvPr id="15" name="Picture 14">
            <a:extLst>
              <a:ext uri="{FF2B5EF4-FFF2-40B4-BE49-F238E27FC236}">
                <a16:creationId xmlns:a16="http://schemas.microsoft.com/office/drawing/2014/main" id="{CD69A4FD-5642-6546-BCCD-6B3A3C1A7B99}"/>
              </a:ext>
              <a:ext uri="{C183D7F6-B498-43B3-948B-1728B52AA6E4}">
                <adec:decorative xmlns:adec="http://schemas.microsoft.com/office/drawing/2017/decorative" val="1"/>
              </a:ext>
            </a:extLst>
          </p:cNvPr>
          <p:cNvPicPr>
            <a:picLocks noChangeAspect="1"/>
          </p:cNvPicPr>
          <p:nvPr/>
        </p:nvPicPr>
        <p:blipFill>
          <a:blip r:embed="rId3"/>
          <a:srcRect/>
          <a:stretch/>
        </p:blipFill>
        <p:spPr>
          <a:xfrm>
            <a:off x="435024" y="5212006"/>
            <a:ext cx="418831" cy="355455"/>
          </a:xfrm>
          <a:prstGeom prst="rect">
            <a:avLst/>
          </a:prstGeom>
        </p:spPr>
      </p:pic>
      <p:sp>
        <p:nvSpPr>
          <p:cNvPr id="18" name="Text Placeholder 2">
            <a:extLst>
              <a:ext uri="{FF2B5EF4-FFF2-40B4-BE49-F238E27FC236}">
                <a16:creationId xmlns:a16="http://schemas.microsoft.com/office/drawing/2014/main" id="{D717D3CB-D2D4-6A49-BA33-1E044F035217}"/>
              </a:ext>
            </a:extLst>
          </p:cNvPr>
          <p:cNvSpPr>
            <a:spLocks noGrp="1"/>
          </p:cNvSpPr>
          <p:nvPr>
            <p:ph type="body" sz="quarter" idx="15" hasCustomPrompt="1"/>
          </p:nvPr>
        </p:nvSpPr>
        <p:spPr>
          <a:xfrm>
            <a:off x="834806" y="5126567"/>
            <a:ext cx="6196663" cy="548640"/>
          </a:xfrm>
          <a:prstGeom prst="rect">
            <a:avLst/>
          </a:prstGeom>
        </p:spPr>
        <p:txBody>
          <a:bodyPr anchor="ctr"/>
          <a:lstStyle>
            <a:lvl1pPr>
              <a:buFontTx/>
              <a:buNone/>
              <a:defRPr/>
            </a:lvl1pPr>
          </a:lstStyle>
          <a:p>
            <a:pPr lvl="0"/>
            <a:r>
              <a:rPr lang="en-US" err="1"/>
              <a:t>linkedin.com</a:t>
            </a:r>
            <a:r>
              <a:rPr lang="en-US"/>
              <a:t>/in/</a:t>
            </a:r>
            <a:r>
              <a:rPr lang="en-US" err="1"/>
              <a:t>firstnamelastname</a:t>
            </a:r>
            <a:endParaRPr lang="en-US"/>
          </a:p>
        </p:txBody>
      </p:sp>
      <p:sp>
        <p:nvSpPr>
          <p:cNvPr id="5" name="Footer Placeholder 4">
            <a:extLst>
              <a:ext uri="{FF2B5EF4-FFF2-40B4-BE49-F238E27FC236}">
                <a16:creationId xmlns:a16="http://schemas.microsoft.com/office/drawing/2014/main" id="{5A03D159-FA7E-7946-A2E3-C277F421E076}"/>
              </a:ext>
            </a:extLst>
          </p:cNvPr>
          <p:cNvSpPr>
            <a:spLocks noGrp="1"/>
          </p:cNvSpPr>
          <p:nvPr>
            <p:ph type="ftr" sz="quarter" idx="11"/>
          </p:nvPr>
        </p:nvSpPr>
        <p:spPr/>
        <p:txBody>
          <a:bodyPr/>
          <a:lstStyle/>
          <a:p>
            <a:endParaRPr lang="en-US"/>
          </a:p>
        </p:txBody>
      </p:sp>
      <p:pic>
        <p:nvPicPr>
          <p:cNvPr id="39" name="Picture 9">
            <a:extLst>
              <a:ext uri="{FF2B5EF4-FFF2-40B4-BE49-F238E27FC236}">
                <a16:creationId xmlns:a16="http://schemas.microsoft.com/office/drawing/2014/main" id="{0998B41D-797B-7A42-83D6-E73370210B4D}"/>
              </a:ext>
              <a:ext uri="{C183D7F6-B498-43B3-948B-1728B52AA6E4}">
                <adec:decorative xmlns:adec="http://schemas.microsoft.com/office/drawing/2017/decorative" val="1"/>
              </a:ext>
            </a:extLst>
          </p:cNvPr>
          <p:cNvPicPr>
            <a:picLocks noChangeAspect="1"/>
          </p:cNvPicPr>
          <p:nvPr/>
        </p:nvPicPr>
        <p:blipFill>
          <a:blip r:embed="rId4"/>
          <a:srcRect/>
          <a:stretch/>
        </p:blipFill>
        <p:spPr>
          <a:xfrm>
            <a:off x="8230293" y="5685414"/>
            <a:ext cx="3513010" cy="491066"/>
          </a:xfrm>
          <a:prstGeom prst="rect">
            <a:avLst/>
          </a:prstGeom>
        </p:spPr>
      </p:pic>
    </p:spTree>
    <p:extLst>
      <p:ext uri="{BB962C8B-B14F-4D97-AF65-F5344CB8AC3E}">
        <p14:creationId xmlns:p14="http://schemas.microsoft.com/office/powerpoint/2010/main" val="1883145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5 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078088" y="388619"/>
            <a:ext cx="8458200" cy="685800"/>
          </a:xfrm>
          <a:prstGeom prst="rect">
            <a:avLst/>
          </a:prstGeom>
        </p:spPr>
        <p:txBody>
          <a:bodyPr/>
          <a:lstStyle>
            <a:lvl1pPr>
              <a:defRPr sz="2800"/>
            </a:lvl1pPr>
          </a:lstStyle>
          <a:p>
            <a:r>
              <a:rPr lang="en-US" dirty="0"/>
              <a:t>Click to add content</a:t>
            </a:r>
          </a:p>
        </p:txBody>
      </p:sp>
      <p:sp>
        <p:nvSpPr>
          <p:cNvPr id="3" name="Content Placeholder 2"/>
          <p:cNvSpPr>
            <a:spLocks noGrp="1"/>
          </p:cNvSpPr>
          <p:nvPr>
            <p:ph idx="1"/>
          </p:nvPr>
        </p:nvSpPr>
        <p:spPr>
          <a:xfrm>
            <a:off x="2514600" y="1188720"/>
            <a:ext cx="4379493" cy="4846320"/>
          </a:xfrm>
        </p:spPr>
        <p:txBody>
          <a:bodyPr>
            <a:noAutofit/>
          </a:bodyPr>
          <a:lstStyle>
            <a:lvl1pPr>
              <a:lnSpc>
                <a:spcPct val="100000"/>
              </a:lnSpc>
              <a:spcBef>
                <a:spcPts val="0"/>
              </a:spcBef>
              <a:spcAft>
                <a:spcPts val="0"/>
              </a:spcAft>
              <a:defRPr sz="1200" b="0">
                <a:solidFill>
                  <a:srgbClr val="0A3161"/>
                </a:solidFill>
              </a:defRPr>
            </a:lvl1pPr>
            <a:lvl2pPr>
              <a:defRPr sz="1200">
                <a:solidFill>
                  <a:srgbClr val="0A3161"/>
                </a:solidFill>
              </a:defRPr>
            </a:lvl2pPr>
            <a:lvl3pPr>
              <a:defRPr sz="1200">
                <a:solidFill>
                  <a:srgbClr val="0A3161"/>
                </a:solidFill>
              </a:defRPr>
            </a:lvl3pPr>
            <a:lvl4pPr>
              <a:defRPr sz="1200">
                <a:solidFill>
                  <a:srgbClr val="0A3161"/>
                </a:solidFill>
              </a:defRPr>
            </a:lvl4pPr>
            <a:lvl5pPr>
              <a:defRPr sz="1200">
                <a:solidFill>
                  <a:srgbClr val="0A3161"/>
                </a:solidFill>
              </a:defRPr>
            </a:lvl5pPr>
          </a:lstStyle>
          <a:p>
            <a:pPr lvl="0"/>
            <a:r>
              <a:rPr lang="en-US"/>
              <a:t>Click to edit Master text styles</a:t>
            </a:r>
          </a:p>
        </p:txBody>
      </p:sp>
      <p:sp>
        <p:nvSpPr>
          <p:cNvPr id="5" name="Footer Placeholder 4"/>
          <p:cNvSpPr>
            <a:spLocks noGrp="1"/>
          </p:cNvSpPr>
          <p:nvPr>
            <p:ph type="ftr" sz="quarter" idx="11"/>
          </p:nvPr>
        </p:nvSpPr>
        <p:spPr>
          <a:xfrm>
            <a:off x="3246120" y="6263643"/>
            <a:ext cx="4876800" cy="365125"/>
          </a:xfrm>
          <a:prstGeom prst="rect">
            <a:avLst/>
          </a:prstGeom>
        </p:spPr>
        <p:txBody>
          <a:bodyPr/>
          <a:lstStyle/>
          <a:p>
            <a:r>
              <a:rPr lang="en-US"/>
              <a:t>Presentation Title | Office/BOD</a:t>
            </a:r>
          </a:p>
        </p:txBody>
      </p:sp>
      <p:sp>
        <p:nvSpPr>
          <p:cNvPr id="6" name="Slide Number Placeholder 5"/>
          <p:cNvSpPr>
            <a:spLocks noGrp="1"/>
          </p:cNvSpPr>
          <p:nvPr>
            <p:ph type="sldNum" sz="quarter" idx="12"/>
          </p:nvPr>
        </p:nvSpPr>
        <p:spPr>
          <a:xfrm>
            <a:off x="468488" y="6263640"/>
            <a:ext cx="609600" cy="365760"/>
          </a:xfrm>
          <a:prstGeom prst="rect">
            <a:avLst/>
          </a:prstGeom>
        </p:spPr>
        <p:txBody>
          <a:bodyPr/>
          <a:lstStyle/>
          <a:p>
            <a:fld id="{781057C3-FDA3-B146-AA6C-F3C04E67C803}" type="slidenum">
              <a:rPr lang="en-US" smtClean="0"/>
              <a:t>‹#›</a:t>
            </a:fld>
            <a:endParaRPr lang="en-US"/>
          </a:p>
        </p:txBody>
      </p:sp>
      <p:sp>
        <p:nvSpPr>
          <p:cNvPr id="7" name="Date Placeholder 3">
            <a:extLst>
              <a:ext uri="{FF2B5EF4-FFF2-40B4-BE49-F238E27FC236}">
                <a16:creationId xmlns:a16="http://schemas.microsoft.com/office/drawing/2014/main" id="{64F503E4-B178-2543-9E7A-6410A16C659A}"/>
              </a:ext>
            </a:extLst>
          </p:cNvPr>
          <p:cNvSpPr>
            <a:spLocks noGrp="1"/>
          </p:cNvSpPr>
          <p:nvPr>
            <p:ph type="dt" sz="half" idx="10"/>
          </p:nvPr>
        </p:nvSpPr>
        <p:spPr>
          <a:xfrm>
            <a:off x="8919464" y="6263643"/>
            <a:ext cx="2739136" cy="365125"/>
          </a:xfrm>
          <a:prstGeom prst="rect">
            <a:avLst/>
          </a:prstGeom>
        </p:spPr>
        <p:txBody>
          <a:bodyPr/>
          <a:lstStyle/>
          <a:p>
            <a:r>
              <a:rPr lang="en-US"/>
              <a:t>Date</a:t>
            </a:r>
          </a:p>
        </p:txBody>
      </p:sp>
      <p:cxnSp>
        <p:nvCxnSpPr>
          <p:cNvPr id="8" name="Straight Connector 7" descr="A vertical divider line seperating content on the left of the slide from content on the right" title="Vertical Divider">
            <a:extLst>
              <a:ext uri="{FF2B5EF4-FFF2-40B4-BE49-F238E27FC236}">
                <a16:creationId xmlns:a16="http://schemas.microsoft.com/office/drawing/2014/main" id="{109AAE46-F8C9-4C30-8492-05AADDAF9F52}"/>
              </a:ext>
            </a:extLst>
          </p:cNvPr>
          <p:cNvCxnSpPr>
            <a:cxnSpLocks/>
          </p:cNvCxnSpPr>
          <p:nvPr userDrawn="1"/>
        </p:nvCxnSpPr>
        <p:spPr>
          <a:xfrm>
            <a:off x="7086600" y="1188720"/>
            <a:ext cx="0" cy="4754880"/>
          </a:xfrm>
          <a:prstGeom prst="line">
            <a:avLst/>
          </a:prstGeom>
          <a:ln>
            <a:solidFill>
              <a:srgbClr val="0A3161"/>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C31A6D46-5F7B-4467-AF32-44A291F450AE}"/>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394981" y="1273977"/>
            <a:ext cx="2957559" cy="2218701"/>
          </a:xfrm>
          <a:prstGeom prst="rect">
            <a:avLst/>
          </a:prstGeom>
          <a:ln>
            <a:solidFill>
              <a:schemeClr val="tx1"/>
            </a:solidFill>
          </a:ln>
        </p:spPr>
      </p:pic>
      <p:sp>
        <p:nvSpPr>
          <p:cNvPr id="10" name="Text Placeholder 6">
            <a:extLst>
              <a:ext uri="{FF2B5EF4-FFF2-40B4-BE49-F238E27FC236}">
                <a16:creationId xmlns:a16="http://schemas.microsoft.com/office/drawing/2014/main" id="{E23581D9-6920-452D-A95D-913479C6A1F6}"/>
              </a:ext>
            </a:extLst>
          </p:cNvPr>
          <p:cNvSpPr txBox="1">
            <a:spLocks/>
          </p:cNvSpPr>
          <p:nvPr userDrawn="1"/>
        </p:nvSpPr>
        <p:spPr>
          <a:xfrm>
            <a:off x="9449794" y="1329028"/>
            <a:ext cx="728501" cy="180975"/>
          </a:xfrm>
          <a:prstGeom prst="rect">
            <a:avLst/>
          </a:prstGeom>
        </p:spPr>
        <p:txBody>
          <a:bodyPr lIns="0" tIns="0" rIns="0" bIns="0"/>
          <a:lstStyle>
            <a:lvl1pPr marL="228600" indent="-228600" algn="l" defTabSz="914400" rtl="0" eaLnBrk="1" latinLnBrk="0" hangingPunct="1">
              <a:lnSpc>
                <a:spcPct val="90000"/>
              </a:lnSpc>
              <a:spcBef>
                <a:spcPts val="1200"/>
              </a:spcBef>
              <a:buClr>
                <a:schemeClr val="tx1">
                  <a:lumMod val="60000"/>
                  <a:lumOff val="40000"/>
                </a:schemeClr>
              </a:buClr>
              <a:buFont typeface="Arial" panose="020B0604020202020204"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8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2pPr>
            <a:lvl3pPr marL="7315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800" kern="1200">
                <a:solidFill>
                  <a:schemeClr val="tx1"/>
                </a:solidFill>
                <a:latin typeface="+mn-lt"/>
                <a:ea typeface="+mn-ea"/>
                <a:cs typeface="+mn-cs"/>
              </a:defRPr>
            </a:lvl3pPr>
            <a:lvl4pPr marL="9601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4pPr>
            <a:lvl5pPr marL="11887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400" kern="1200">
                <a:solidFill>
                  <a:schemeClr val="tx1"/>
                </a:solidFill>
                <a:latin typeface="+mn-lt"/>
                <a:ea typeface="+mn-ea"/>
                <a:cs typeface="+mn-cs"/>
              </a:defRPr>
            </a:lvl5pPr>
            <a:lvl6pPr marL="14173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400" kern="1200">
                <a:solidFill>
                  <a:schemeClr val="tx1"/>
                </a:solidFill>
                <a:latin typeface="+mn-lt"/>
                <a:ea typeface="+mn-ea"/>
                <a:cs typeface="+mn-cs"/>
              </a:defRPr>
            </a:lvl6pPr>
            <a:lvl7pPr marL="16459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400" kern="1200">
                <a:solidFill>
                  <a:schemeClr val="tx1"/>
                </a:solidFill>
                <a:latin typeface="+mn-lt"/>
                <a:ea typeface="+mn-ea"/>
                <a:cs typeface="+mn-cs"/>
              </a:defRPr>
            </a:lvl7pPr>
            <a:lvl8pPr marL="18745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400" kern="1200">
                <a:solidFill>
                  <a:schemeClr val="tx1"/>
                </a:solidFill>
                <a:latin typeface="+mn-lt"/>
                <a:ea typeface="+mn-ea"/>
                <a:cs typeface="+mn-cs"/>
              </a:defRPr>
            </a:lvl8pPr>
            <a:lvl9pPr marL="21031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400" kern="1200">
                <a:solidFill>
                  <a:schemeClr val="tx1"/>
                </a:solidFill>
                <a:latin typeface="+mn-lt"/>
                <a:ea typeface="+mn-ea"/>
                <a:cs typeface="+mn-cs"/>
              </a:defRPr>
            </a:lvl9pPr>
          </a:lstStyle>
          <a:p>
            <a:pPr marL="0" indent="0">
              <a:buNone/>
            </a:pPr>
            <a:r>
              <a:rPr lang="en-US" sz="1200" dirty="0" err="1">
                <a:latin typeface="Arial" panose="020B0604020202020204" pitchFamily="34" charset="0"/>
                <a:cs typeface="Arial" panose="020B0604020202020204" pitchFamily="34" charset="0"/>
              </a:rPr>
              <a:t>Wayfinder</a:t>
            </a:r>
            <a:endParaRPr lang="en-US" sz="1200" dirty="0">
              <a:latin typeface="Arial" panose="020B0604020202020204" pitchFamily="34" charset="0"/>
              <a:cs typeface="Arial" panose="020B0604020202020204" pitchFamily="34" charset="0"/>
            </a:endParaRPr>
          </a:p>
        </p:txBody>
      </p:sp>
      <p:cxnSp>
        <p:nvCxnSpPr>
          <p:cNvPr id="11" name="Straight Arrow Connector 10" descr="Image of a left pointing arrow to indicate where the wayfinder is on the slide" title="Left pointing arrow">
            <a:extLst>
              <a:ext uri="{FF2B5EF4-FFF2-40B4-BE49-F238E27FC236}">
                <a16:creationId xmlns:a16="http://schemas.microsoft.com/office/drawing/2014/main" id="{1AAF8C02-A241-4B6B-A69A-3976529F1128}"/>
              </a:ext>
            </a:extLst>
          </p:cNvPr>
          <p:cNvCxnSpPr>
            <a:cxnSpLocks/>
          </p:cNvCxnSpPr>
          <p:nvPr userDrawn="1"/>
        </p:nvCxnSpPr>
        <p:spPr>
          <a:xfrm flipH="1">
            <a:off x="9055887" y="1419513"/>
            <a:ext cx="358629" cy="0"/>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2" name="Rectangle 11" descr="Red box overlaid on title slide image to show where the IRS wayfinder is located" title="Red Box">
            <a:extLst>
              <a:ext uri="{FF2B5EF4-FFF2-40B4-BE49-F238E27FC236}">
                <a16:creationId xmlns:a16="http://schemas.microsoft.com/office/drawing/2014/main" id="{BBB3A7EF-8EC2-4EC7-9FDF-E2F49C0DC524}"/>
              </a:ext>
            </a:extLst>
          </p:cNvPr>
          <p:cNvSpPr/>
          <p:nvPr userDrawn="1"/>
        </p:nvSpPr>
        <p:spPr>
          <a:xfrm>
            <a:off x="8391452" y="1285625"/>
            <a:ext cx="630762" cy="267776"/>
          </a:xfrm>
          <a:prstGeom prst="rect">
            <a:avLst/>
          </a:prstGeom>
          <a:noFill/>
          <a:ln w="381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dirty="0" err="1"/>
          </a:p>
        </p:txBody>
      </p:sp>
      <p:cxnSp>
        <p:nvCxnSpPr>
          <p:cNvPr id="13" name="Straight Connector 12" descr="A horizontal divider line seperating content on the top of the slide from content on the bottom" title="Horizontal Divider">
            <a:extLst>
              <a:ext uri="{FF2B5EF4-FFF2-40B4-BE49-F238E27FC236}">
                <a16:creationId xmlns:a16="http://schemas.microsoft.com/office/drawing/2014/main" id="{C15DC46A-FEE2-4A0A-B642-3602BBA71B13}"/>
              </a:ext>
            </a:extLst>
          </p:cNvPr>
          <p:cNvCxnSpPr/>
          <p:nvPr userDrawn="1"/>
        </p:nvCxnSpPr>
        <p:spPr>
          <a:xfrm flipH="1">
            <a:off x="7653217" y="3850023"/>
            <a:ext cx="2438399" cy="0"/>
          </a:xfrm>
          <a:prstGeom prst="line">
            <a:avLst/>
          </a:prstGeom>
          <a:ln w="12700">
            <a:solidFill>
              <a:srgbClr val="0A3161"/>
            </a:solidFill>
          </a:ln>
        </p:spPr>
        <p:style>
          <a:lnRef idx="1">
            <a:schemeClr val="accent1"/>
          </a:lnRef>
          <a:fillRef idx="0">
            <a:schemeClr val="accent1"/>
          </a:fillRef>
          <a:effectRef idx="0">
            <a:schemeClr val="accent1"/>
          </a:effectRef>
          <a:fontRef idx="minor">
            <a:schemeClr val="tx1"/>
          </a:fontRef>
        </p:style>
      </p:cxnSp>
      <p:sp>
        <p:nvSpPr>
          <p:cNvPr id="24" name="Content Placeholder 2">
            <a:extLst>
              <a:ext uri="{FF2B5EF4-FFF2-40B4-BE49-F238E27FC236}">
                <a16:creationId xmlns:a16="http://schemas.microsoft.com/office/drawing/2014/main" id="{203D9B4F-95EA-4B7E-A65F-B16828F76742}"/>
              </a:ext>
            </a:extLst>
          </p:cNvPr>
          <p:cNvSpPr>
            <a:spLocks noGrp="1"/>
          </p:cNvSpPr>
          <p:nvPr>
            <p:ph idx="13"/>
          </p:nvPr>
        </p:nvSpPr>
        <p:spPr>
          <a:xfrm>
            <a:off x="-2121567" y="1285625"/>
            <a:ext cx="1844842" cy="1390048"/>
          </a:xfrm>
        </p:spPr>
        <p:txBody>
          <a:bodyPr>
            <a:noAutofit/>
          </a:bodyPr>
          <a:lstStyle>
            <a:lvl1pPr>
              <a:lnSpc>
                <a:spcPct val="100000"/>
              </a:lnSpc>
              <a:spcBef>
                <a:spcPts val="0"/>
              </a:spcBef>
              <a:spcAft>
                <a:spcPts val="0"/>
              </a:spcAft>
              <a:defRPr sz="1200" b="0">
                <a:solidFill>
                  <a:schemeClr val="tx1"/>
                </a:solidFill>
              </a:defRPr>
            </a:lvl1pPr>
            <a:lvl2pPr>
              <a:defRPr sz="1200">
                <a:solidFill>
                  <a:srgbClr val="0A3161"/>
                </a:solidFill>
              </a:defRPr>
            </a:lvl2pPr>
            <a:lvl3pPr>
              <a:defRPr sz="1200">
                <a:solidFill>
                  <a:srgbClr val="0A3161"/>
                </a:solidFill>
              </a:defRPr>
            </a:lvl3pPr>
            <a:lvl4pPr>
              <a:defRPr sz="1200">
                <a:solidFill>
                  <a:srgbClr val="0A3161"/>
                </a:solidFill>
              </a:defRPr>
            </a:lvl4pPr>
            <a:lvl5pPr>
              <a:defRPr sz="1200">
                <a:solidFill>
                  <a:srgbClr val="0A3161"/>
                </a:solidFill>
              </a:defRPr>
            </a:lvl5pPr>
          </a:lstStyle>
          <a:p>
            <a:pPr lvl="0"/>
            <a:r>
              <a:rPr lang="en-US"/>
              <a:t>Click to edit Master text styles</a:t>
            </a:r>
          </a:p>
        </p:txBody>
      </p:sp>
      <p:sp>
        <p:nvSpPr>
          <p:cNvPr id="25" name="Content Placeholder 2">
            <a:extLst>
              <a:ext uri="{FF2B5EF4-FFF2-40B4-BE49-F238E27FC236}">
                <a16:creationId xmlns:a16="http://schemas.microsoft.com/office/drawing/2014/main" id="{0A6C8358-BC63-4F92-A67F-4DF38C34F0B1}"/>
              </a:ext>
            </a:extLst>
          </p:cNvPr>
          <p:cNvSpPr>
            <a:spLocks noGrp="1"/>
          </p:cNvSpPr>
          <p:nvPr>
            <p:ph idx="14"/>
          </p:nvPr>
        </p:nvSpPr>
        <p:spPr>
          <a:xfrm>
            <a:off x="7653217" y="3967020"/>
            <a:ext cx="2525077" cy="365125"/>
          </a:xfrm>
        </p:spPr>
        <p:txBody>
          <a:bodyPr>
            <a:noAutofit/>
          </a:bodyPr>
          <a:lstStyle>
            <a:lvl1pPr>
              <a:lnSpc>
                <a:spcPct val="100000"/>
              </a:lnSpc>
              <a:spcBef>
                <a:spcPts val="0"/>
              </a:spcBef>
              <a:spcAft>
                <a:spcPts val="0"/>
              </a:spcAft>
              <a:defRPr sz="1200" b="0">
                <a:solidFill>
                  <a:schemeClr val="tx1"/>
                </a:solidFill>
              </a:defRPr>
            </a:lvl1pPr>
            <a:lvl2pPr>
              <a:defRPr sz="1200">
                <a:solidFill>
                  <a:srgbClr val="0A3161"/>
                </a:solidFill>
              </a:defRPr>
            </a:lvl2pPr>
            <a:lvl3pPr>
              <a:defRPr sz="1200">
                <a:solidFill>
                  <a:srgbClr val="0A3161"/>
                </a:solidFill>
              </a:defRPr>
            </a:lvl3pPr>
            <a:lvl4pPr>
              <a:defRPr sz="1200">
                <a:solidFill>
                  <a:srgbClr val="0A3161"/>
                </a:solidFill>
              </a:defRPr>
            </a:lvl4pPr>
            <a:lvl5pPr>
              <a:defRPr sz="1200">
                <a:solidFill>
                  <a:srgbClr val="0A3161"/>
                </a:solidFill>
              </a:defRPr>
            </a:lvl5pPr>
          </a:lstStyle>
          <a:p>
            <a:pPr lvl="0"/>
            <a:r>
              <a:rPr lang="en-US"/>
              <a:t>Click to edit Master text styles</a:t>
            </a:r>
          </a:p>
        </p:txBody>
      </p:sp>
      <p:pic>
        <p:nvPicPr>
          <p:cNvPr id="26" name="Picture 25" descr="An example of the IRS wayfinder with the IRS logo and both the Buiness Unit and Office Name displayed." title="Sample Image of IRS Wayfinder with Business Unit and Office Name">
            <a:extLst>
              <a:ext uri="{FF2B5EF4-FFF2-40B4-BE49-F238E27FC236}">
                <a16:creationId xmlns:a16="http://schemas.microsoft.com/office/drawing/2014/main" id="{80902200-C198-40E6-BD0D-E4828FD8CC8B}"/>
              </a:ext>
            </a:extLst>
          </p:cNvPr>
          <p:cNvPicPr/>
          <p:nvPr userDrawn="1"/>
        </p:nvPicPr>
        <p:blipFill rotWithShape="1">
          <a:blip r:embed="rId3" cstate="screen">
            <a:extLst>
              <a:ext uri="{28A0092B-C50C-407E-A947-70E740481C1C}">
                <a14:useLocalDpi xmlns:a14="http://schemas.microsoft.com/office/drawing/2010/main"/>
              </a:ext>
            </a:extLst>
          </a:blip>
          <a:srcRect/>
          <a:stretch/>
        </p:blipFill>
        <p:spPr bwMode="auto">
          <a:xfrm>
            <a:off x="7358157" y="4347697"/>
            <a:ext cx="1780654" cy="522522"/>
          </a:xfrm>
          <a:prstGeom prst="rect">
            <a:avLst/>
          </a:prstGeom>
          <a:ln>
            <a:noFill/>
          </a:ln>
          <a:extLst>
            <a:ext uri="{53640926-AAD7-44D8-BBD7-CCE9431645EC}">
              <a14:shadowObscured xmlns:a14="http://schemas.microsoft.com/office/drawing/2010/main"/>
            </a:ext>
          </a:extLst>
        </p:spPr>
      </p:pic>
      <p:pic>
        <p:nvPicPr>
          <p:cNvPr id="27" name="Picture 26" descr="An example of the IRS wayfinder with only the IRS logo and Office Name displayed." title="Sample Image of IRS Wayfinder with Office Name">
            <a:extLst>
              <a:ext uri="{FF2B5EF4-FFF2-40B4-BE49-F238E27FC236}">
                <a16:creationId xmlns:a16="http://schemas.microsoft.com/office/drawing/2014/main" id="{F1537E0D-1655-4768-AFE3-BC4198A72FAE}"/>
              </a:ext>
            </a:extLst>
          </p:cNvPr>
          <p:cNvPicPr/>
          <p:nvPr userDrawn="1"/>
        </p:nvPicPr>
        <p:blipFill rotWithShape="1">
          <a:blip r:embed="rId4" cstate="screen">
            <a:extLst>
              <a:ext uri="{28A0092B-C50C-407E-A947-70E740481C1C}">
                <a14:useLocalDpi xmlns:a14="http://schemas.microsoft.com/office/drawing/2010/main"/>
              </a:ext>
            </a:extLst>
          </a:blip>
          <a:srcRect/>
          <a:stretch/>
        </p:blipFill>
        <p:spPr bwMode="auto">
          <a:xfrm>
            <a:off x="9419640" y="4388567"/>
            <a:ext cx="1474787" cy="466447"/>
          </a:xfrm>
          <a:prstGeom prst="rect">
            <a:avLst/>
          </a:prstGeom>
          <a:ln>
            <a:noFill/>
          </a:ln>
          <a:extLst>
            <a:ext uri="{53640926-AAD7-44D8-BBD7-CCE9431645EC}">
              <a14:shadowObscured xmlns:a14="http://schemas.microsoft.com/office/drawing/2010/main"/>
            </a:ext>
          </a:extLst>
        </p:spPr>
      </p:pic>
      <p:sp>
        <p:nvSpPr>
          <p:cNvPr id="28" name="Content Placeholder 2">
            <a:extLst>
              <a:ext uri="{FF2B5EF4-FFF2-40B4-BE49-F238E27FC236}">
                <a16:creationId xmlns:a16="http://schemas.microsoft.com/office/drawing/2014/main" id="{4A70B606-3A04-4A15-AF64-36CCD1122C07}"/>
              </a:ext>
            </a:extLst>
          </p:cNvPr>
          <p:cNvSpPr>
            <a:spLocks noGrp="1"/>
          </p:cNvSpPr>
          <p:nvPr>
            <p:ph idx="15"/>
          </p:nvPr>
        </p:nvSpPr>
        <p:spPr>
          <a:xfrm>
            <a:off x="-2121567" y="3207530"/>
            <a:ext cx="1844842" cy="1390048"/>
          </a:xfrm>
        </p:spPr>
        <p:txBody>
          <a:bodyPr>
            <a:noAutofit/>
          </a:bodyPr>
          <a:lstStyle>
            <a:lvl1pPr>
              <a:lnSpc>
                <a:spcPct val="100000"/>
              </a:lnSpc>
              <a:spcBef>
                <a:spcPts val="0"/>
              </a:spcBef>
              <a:spcAft>
                <a:spcPts val="0"/>
              </a:spcAft>
              <a:defRPr sz="1200" b="0">
                <a:solidFill>
                  <a:schemeClr val="tx1"/>
                </a:solidFill>
              </a:defRPr>
            </a:lvl1pPr>
            <a:lvl2pPr>
              <a:defRPr sz="1200">
                <a:solidFill>
                  <a:srgbClr val="0A3161"/>
                </a:solidFill>
              </a:defRPr>
            </a:lvl2pPr>
            <a:lvl3pPr>
              <a:defRPr sz="1200">
                <a:solidFill>
                  <a:srgbClr val="0A3161"/>
                </a:solidFill>
              </a:defRPr>
            </a:lvl3pPr>
            <a:lvl4pPr>
              <a:defRPr sz="1200">
                <a:solidFill>
                  <a:srgbClr val="0A3161"/>
                </a:solidFill>
              </a:defRPr>
            </a:lvl4pPr>
            <a:lvl5pPr>
              <a:defRPr sz="1200">
                <a:solidFill>
                  <a:srgbClr val="0A3161"/>
                </a:solidFill>
              </a:defRPr>
            </a:lvl5pPr>
          </a:lstStyle>
          <a:p>
            <a:pPr lvl="0"/>
            <a:r>
              <a:rPr lang="en-US"/>
              <a:t>Click to edit Master text styles</a:t>
            </a:r>
          </a:p>
        </p:txBody>
      </p:sp>
      <p:sp>
        <p:nvSpPr>
          <p:cNvPr id="29" name="Content Placeholder 2">
            <a:extLst>
              <a:ext uri="{FF2B5EF4-FFF2-40B4-BE49-F238E27FC236}">
                <a16:creationId xmlns:a16="http://schemas.microsoft.com/office/drawing/2014/main" id="{533747B7-23C4-4EA3-B20F-03515BC46765}"/>
              </a:ext>
            </a:extLst>
          </p:cNvPr>
          <p:cNvSpPr>
            <a:spLocks noGrp="1"/>
          </p:cNvSpPr>
          <p:nvPr>
            <p:ph idx="16"/>
          </p:nvPr>
        </p:nvSpPr>
        <p:spPr>
          <a:xfrm>
            <a:off x="7243130" y="4926641"/>
            <a:ext cx="4511717" cy="1108399"/>
          </a:xfrm>
        </p:spPr>
        <p:txBody>
          <a:bodyPr>
            <a:noAutofit/>
          </a:bodyPr>
          <a:lstStyle>
            <a:lvl1pPr>
              <a:lnSpc>
                <a:spcPct val="100000"/>
              </a:lnSpc>
              <a:spcBef>
                <a:spcPts val="0"/>
              </a:spcBef>
              <a:spcAft>
                <a:spcPts val="0"/>
              </a:spcAft>
              <a:defRPr sz="900" b="0">
                <a:solidFill>
                  <a:srgbClr val="C00000"/>
                </a:solidFill>
              </a:defRPr>
            </a:lvl1pPr>
            <a:lvl2pPr>
              <a:defRPr sz="1200">
                <a:solidFill>
                  <a:srgbClr val="0A3161"/>
                </a:solidFill>
              </a:defRPr>
            </a:lvl2pPr>
            <a:lvl3pPr>
              <a:defRPr sz="1200">
                <a:solidFill>
                  <a:srgbClr val="0A3161"/>
                </a:solidFill>
              </a:defRPr>
            </a:lvl3pPr>
            <a:lvl4pPr>
              <a:defRPr sz="1200">
                <a:solidFill>
                  <a:srgbClr val="0A3161"/>
                </a:solidFill>
              </a:defRPr>
            </a:lvl4pPr>
            <a:lvl5pPr>
              <a:defRPr sz="1200">
                <a:solidFill>
                  <a:srgbClr val="0A3161"/>
                </a:solidFill>
              </a:defRPr>
            </a:lvl5pPr>
          </a:lstStyle>
          <a:p>
            <a:pPr lvl="0"/>
            <a:r>
              <a:rPr lang="en-US"/>
              <a:t>Click to edit Master text styles</a:t>
            </a:r>
          </a:p>
        </p:txBody>
      </p:sp>
    </p:spTree>
    <p:extLst>
      <p:ext uri="{BB962C8B-B14F-4D97-AF65-F5344CB8AC3E}">
        <p14:creationId xmlns:p14="http://schemas.microsoft.com/office/powerpoint/2010/main" val="2925803269"/>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67F9F-3202-B443-A87A-BDA16F4A141C}"/>
              </a:ext>
            </a:extLst>
          </p:cNvPr>
          <p:cNvSpPr>
            <a:spLocks noGrp="1"/>
          </p:cNvSpPr>
          <p:nvPr>
            <p:ph type="ctrTitle"/>
          </p:nvPr>
        </p:nvSpPr>
        <p:spPr>
          <a:xfrm>
            <a:off x="560832" y="1303655"/>
            <a:ext cx="9144000" cy="2009720"/>
          </a:xfrm>
        </p:spPr>
        <p:txBody>
          <a:bodyPr anchor="b" anchorCtr="0"/>
          <a:lstStyle>
            <a:lvl1pPr algn="l">
              <a:lnSpc>
                <a:spcPct val="100000"/>
              </a:lnSpc>
              <a:spcBef>
                <a:spcPts val="1000"/>
              </a:spcBef>
              <a:defRPr sz="4000"/>
            </a:lvl1pPr>
          </a:lstStyle>
          <a:p>
            <a:r>
              <a:rPr lang="en-US"/>
              <a:t>Click to edit Master title style</a:t>
            </a:r>
          </a:p>
        </p:txBody>
      </p:sp>
      <p:sp>
        <p:nvSpPr>
          <p:cNvPr id="3" name="Subtitle 2">
            <a:extLst>
              <a:ext uri="{FF2B5EF4-FFF2-40B4-BE49-F238E27FC236}">
                <a16:creationId xmlns:a16="http://schemas.microsoft.com/office/drawing/2014/main" id="{3EEFF059-95DD-D442-8A2F-BA0EC6593E12}"/>
              </a:ext>
            </a:extLst>
          </p:cNvPr>
          <p:cNvSpPr>
            <a:spLocks noGrp="1"/>
          </p:cNvSpPr>
          <p:nvPr>
            <p:ph type="subTitle" idx="1"/>
          </p:nvPr>
        </p:nvSpPr>
        <p:spPr>
          <a:xfrm>
            <a:off x="560832" y="3446675"/>
            <a:ext cx="9144000" cy="560059"/>
          </a:xfrm>
          <a:prstGeom prst="rect">
            <a:avLst/>
          </a:prstGeom>
        </p:spPr>
        <p:txBody>
          <a:bodyPr/>
          <a:lstStyle>
            <a:lvl1pPr marL="0" indent="0" algn="l">
              <a:lnSpc>
                <a:spcPct val="100000"/>
              </a:lnSpc>
              <a:spcBef>
                <a:spcPts val="100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6" name="Text Placeholder 5">
            <a:extLst>
              <a:ext uri="{FF2B5EF4-FFF2-40B4-BE49-F238E27FC236}">
                <a16:creationId xmlns:a16="http://schemas.microsoft.com/office/drawing/2014/main" id="{B9791879-EF0E-4A4B-8C65-7D96C9E4D68E}"/>
              </a:ext>
            </a:extLst>
          </p:cNvPr>
          <p:cNvSpPr>
            <a:spLocks noGrp="1"/>
          </p:cNvSpPr>
          <p:nvPr>
            <p:ph type="body" sz="quarter" idx="20" hasCustomPrompt="1"/>
          </p:nvPr>
        </p:nvSpPr>
        <p:spPr>
          <a:xfrm>
            <a:off x="560832" y="4090988"/>
            <a:ext cx="5547360" cy="457200"/>
          </a:xfrm>
        </p:spPr>
        <p:txBody>
          <a:bodyPr anchor="t" anchorCtr="0"/>
          <a:lstStyle>
            <a:lvl1pPr marL="0" indent="0">
              <a:lnSpc>
                <a:spcPct val="100000"/>
              </a:lnSpc>
              <a:spcBef>
                <a:spcPts val="1000"/>
              </a:spcBef>
              <a:buNone/>
              <a:defRPr sz="1800"/>
            </a:lvl1pPr>
          </a:lstStyle>
          <a:p>
            <a:pPr lvl="0"/>
            <a:r>
              <a:rPr lang="en-US"/>
              <a:t>Click to edit date</a:t>
            </a:r>
          </a:p>
        </p:txBody>
      </p:sp>
      <p:sp>
        <p:nvSpPr>
          <p:cNvPr id="67" name="Footer Placeholder 4">
            <a:extLst>
              <a:ext uri="{FF2B5EF4-FFF2-40B4-BE49-F238E27FC236}">
                <a16:creationId xmlns:a16="http://schemas.microsoft.com/office/drawing/2014/main" id="{E9E460F9-56F1-E546-BD12-3283FA51F49C}"/>
              </a:ext>
            </a:extLst>
          </p:cNvPr>
          <p:cNvSpPr>
            <a:spLocks noGrp="1"/>
          </p:cNvSpPr>
          <p:nvPr>
            <p:ph type="ftr" sz="quarter" idx="3"/>
          </p:nvPr>
        </p:nvSpPr>
        <p:spPr>
          <a:xfrm>
            <a:off x="1645920" y="6217920"/>
            <a:ext cx="5120640" cy="182880"/>
          </a:xfrm>
          <a:prstGeom prst="rect">
            <a:avLst/>
          </a:prstGeom>
        </p:spPr>
        <p:txBody>
          <a:bodyPr vert="horz" lIns="0" tIns="0" rIns="0" bIns="0" rtlCol="0" anchor="ctr">
            <a:noAutofit/>
          </a:bodyPr>
          <a:lstStyle>
            <a:lvl1pPr algn="ctr">
              <a:defRPr sz="800" cap="all" baseline="0">
                <a:solidFill>
                  <a:schemeClr val="tx1"/>
                </a:solidFill>
              </a:defRPr>
            </a:lvl1pPr>
          </a:lstStyle>
          <a:p>
            <a:endParaRPr lang="en-US"/>
          </a:p>
        </p:txBody>
      </p:sp>
      <p:sp>
        <p:nvSpPr>
          <p:cNvPr id="7" name="L-Shape 7">
            <a:extLst>
              <a:ext uri="{FF2B5EF4-FFF2-40B4-BE49-F238E27FC236}">
                <a16:creationId xmlns:a16="http://schemas.microsoft.com/office/drawing/2014/main" id="{CFC0854C-57DE-9242-98F0-D8D2BC1DD757}"/>
              </a:ext>
              <a:ext uri="{C183D7F6-B498-43B3-948B-1728B52AA6E4}">
                <adec:decorative xmlns:adec="http://schemas.microsoft.com/office/drawing/2017/decorative" val="1"/>
              </a:ext>
            </a:extLst>
          </p:cNvPr>
          <p:cNvSpPr/>
          <p:nvPr/>
        </p:nvSpPr>
        <p:spPr>
          <a:xfrm rot="10800000">
            <a:off x="10665172" y="-1"/>
            <a:ext cx="1550581" cy="1560820"/>
          </a:xfrm>
          <a:custGeom>
            <a:avLst/>
            <a:gdLst>
              <a:gd name="connsiteX0" fmla="*/ 0 w 1550581"/>
              <a:gd name="connsiteY0" fmla="*/ 0 h 1532133"/>
              <a:gd name="connsiteX1" fmla="*/ 305630 w 1550581"/>
              <a:gd name="connsiteY1" fmla="*/ 0 h 1532133"/>
              <a:gd name="connsiteX2" fmla="*/ 305630 w 1550581"/>
              <a:gd name="connsiteY2" fmla="*/ 1226503 h 1532133"/>
              <a:gd name="connsiteX3" fmla="*/ 1550581 w 1550581"/>
              <a:gd name="connsiteY3" fmla="*/ 1226503 h 1532133"/>
              <a:gd name="connsiteX4" fmla="*/ 1550581 w 1550581"/>
              <a:gd name="connsiteY4" fmla="*/ 1532133 h 1532133"/>
              <a:gd name="connsiteX5" fmla="*/ 0 w 1550581"/>
              <a:gd name="connsiteY5" fmla="*/ 1532133 h 1532133"/>
              <a:gd name="connsiteX6" fmla="*/ 0 w 1550581"/>
              <a:gd name="connsiteY6" fmla="*/ 0 h 1532133"/>
              <a:gd name="connsiteX0" fmla="*/ 0 w 1550581"/>
              <a:gd name="connsiteY0" fmla="*/ 0 h 1532133"/>
              <a:gd name="connsiteX1" fmla="*/ 312115 w 1550581"/>
              <a:gd name="connsiteY1" fmla="*/ 285344 h 1532133"/>
              <a:gd name="connsiteX2" fmla="*/ 305630 w 1550581"/>
              <a:gd name="connsiteY2" fmla="*/ 1226503 h 1532133"/>
              <a:gd name="connsiteX3" fmla="*/ 1550581 w 1550581"/>
              <a:gd name="connsiteY3" fmla="*/ 1226503 h 1532133"/>
              <a:gd name="connsiteX4" fmla="*/ 1550581 w 1550581"/>
              <a:gd name="connsiteY4" fmla="*/ 1532133 h 1532133"/>
              <a:gd name="connsiteX5" fmla="*/ 0 w 1550581"/>
              <a:gd name="connsiteY5" fmla="*/ 1532133 h 1532133"/>
              <a:gd name="connsiteX6" fmla="*/ 0 w 1550581"/>
              <a:gd name="connsiteY6" fmla="*/ 0 h 1532133"/>
              <a:gd name="connsiteX0" fmla="*/ 0 w 1550581"/>
              <a:gd name="connsiteY0" fmla="*/ 0 h 1532133"/>
              <a:gd name="connsiteX1" fmla="*/ 312115 w 1550581"/>
              <a:gd name="connsiteY1" fmla="*/ 285344 h 1532133"/>
              <a:gd name="connsiteX2" fmla="*/ 305630 w 1550581"/>
              <a:gd name="connsiteY2" fmla="*/ 1226503 h 1532133"/>
              <a:gd name="connsiteX3" fmla="*/ 1252266 w 1550581"/>
              <a:gd name="connsiteY3" fmla="*/ 1232988 h 1532133"/>
              <a:gd name="connsiteX4" fmla="*/ 1550581 w 1550581"/>
              <a:gd name="connsiteY4" fmla="*/ 1532133 h 1532133"/>
              <a:gd name="connsiteX5" fmla="*/ 0 w 1550581"/>
              <a:gd name="connsiteY5" fmla="*/ 1532133 h 1532133"/>
              <a:gd name="connsiteX6" fmla="*/ 0 w 1550581"/>
              <a:gd name="connsiteY6" fmla="*/ 0 h 1532133"/>
              <a:gd name="connsiteX0" fmla="*/ 0 w 1550581"/>
              <a:gd name="connsiteY0" fmla="*/ 0 h 1560820"/>
              <a:gd name="connsiteX1" fmla="*/ 312115 w 1550581"/>
              <a:gd name="connsiteY1" fmla="*/ 314031 h 1560820"/>
              <a:gd name="connsiteX2" fmla="*/ 305630 w 1550581"/>
              <a:gd name="connsiteY2" fmla="*/ 1255190 h 1560820"/>
              <a:gd name="connsiteX3" fmla="*/ 1252266 w 1550581"/>
              <a:gd name="connsiteY3" fmla="*/ 1261675 h 1560820"/>
              <a:gd name="connsiteX4" fmla="*/ 1550581 w 1550581"/>
              <a:gd name="connsiteY4" fmla="*/ 1560820 h 1560820"/>
              <a:gd name="connsiteX5" fmla="*/ 0 w 1550581"/>
              <a:gd name="connsiteY5" fmla="*/ 1560820 h 1560820"/>
              <a:gd name="connsiteX6" fmla="*/ 0 w 1550581"/>
              <a:gd name="connsiteY6" fmla="*/ 0 h 1560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0581" h="1560820">
                <a:moveTo>
                  <a:pt x="0" y="0"/>
                </a:moveTo>
                <a:lnTo>
                  <a:pt x="312115" y="314031"/>
                </a:lnTo>
                <a:cubicBezTo>
                  <a:pt x="309953" y="627751"/>
                  <a:pt x="307792" y="941470"/>
                  <a:pt x="305630" y="1255190"/>
                </a:cubicBezTo>
                <a:lnTo>
                  <a:pt x="1252266" y="1261675"/>
                </a:lnTo>
                <a:lnTo>
                  <a:pt x="1550581" y="1560820"/>
                </a:lnTo>
                <a:lnTo>
                  <a:pt x="0" y="1560820"/>
                </a:lnTo>
                <a:lnTo>
                  <a:pt x="0" y="0"/>
                </a:lnTo>
                <a:close/>
              </a:path>
            </a:pathLst>
          </a:custGeom>
          <a:solidFill>
            <a:srgbClr val="D4D3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8" name="L-Shape 7">
            <a:extLst>
              <a:ext uri="{FF2B5EF4-FFF2-40B4-BE49-F238E27FC236}">
                <a16:creationId xmlns:a16="http://schemas.microsoft.com/office/drawing/2014/main" id="{6DEFB773-8237-A54F-B786-B5C19211F108}"/>
              </a:ext>
              <a:ext uri="{C183D7F6-B498-43B3-948B-1728B52AA6E4}">
                <adec:decorative xmlns:adec="http://schemas.microsoft.com/office/drawing/2017/decorative" val="1"/>
              </a:ext>
            </a:extLst>
          </p:cNvPr>
          <p:cNvSpPr/>
          <p:nvPr/>
        </p:nvSpPr>
        <p:spPr>
          <a:xfrm>
            <a:off x="0" y="5315957"/>
            <a:ext cx="1550581" cy="1560820"/>
          </a:xfrm>
          <a:custGeom>
            <a:avLst/>
            <a:gdLst>
              <a:gd name="connsiteX0" fmla="*/ 0 w 1550581"/>
              <a:gd name="connsiteY0" fmla="*/ 0 h 1532133"/>
              <a:gd name="connsiteX1" fmla="*/ 305630 w 1550581"/>
              <a:gd name="connsiteY1" fmla="*/ 0 h 1532133"/>
              <a:gd name="connsiteX2" fmla="*/ 305630 w 1550581"/>
              <a:gd name="connsiteY2" fmla="*/ 1226503 h 1532133"/>
              <a:gd name="connsiteX3" fmla="*/ 1550581 w 1550581"/>
              <a:gd name="connsiteY3" fmla="*/ 1226503 h 1532133"/>
              <a:gd name="connsiteX4" fmla="*/ 1550581 w 1550581"/>
              <a:gd name="connsiteY4" fmla="*/ 1532133 h 1532133"/>
              <a:gd name="connsiteX5" fmla="*/ 0 w 1550581"/>
              <a:gd name="connsiteY5" fmla="*/ 1532133 h 1532133"/>
              <a:gd name="connsiteX6" fmla="*/ 0 w 1550581"/>
              <a:gd name="connsiteY6" fmla="*/ 0 h 1532133"/>
              <a:gd name="connsiteX0" fmla="*/ 0 w 1550581"/>
              <a:gd name="connsiteY0" fmla="*/ 0 h 1532133"/>
              <a:gd name="connsiteX1" fmla="*/ 312115 w 1550581"/>
              <a:gd name="connsiteY1" fmla="*/ 285344 h 1532133"/>
              <a:gd name="connsiteX2" fmla="*/ 305630 w 1550581"/>
              <a:gd name="connsiteY2" fmla="*/ 1226503 h 1532133"/>
              <a:gd name="connsiteX3" fmla="*/ 1550581 w 1550581"/>
              <a:gd name="connsiteY3" fmla="*/ 1226503 h 1532133"/>
              <a:gd name="connsiteX4" fmla="*/ 1550581 w 1550581"/>
              <a:gd name="connsiteY4" fmla="*/ 1532133 h 1532133"/>
              <a:gd name="connsiteX5" fmla="*/ 0 w 1550581"/>
              <a:gd name="connsiteY5" fmla="*/ 1532133 h 1532133"/>
              <a:gd name="connsiteX6" fmla="*/ 0 w 1550581"/>
              <a:gd name="connsiteY6" fmla="*/ 0 h 1532133"/>
              <a:gd name="connsiteX0" fmla="*/ 0 w 1550581"/>
              <a:gd name="connsiteY0" fmla="*/ 0 h 1532133"/>
              <a:gd name="connsiteX1" fmla="*/ 312115 w 1550581"/>
              <a:gd name="connsiteY1" fmla="*/ 285344 h 1532133"/>
              <a:gd name="connsiteX2" fmla="*/ 305630 w 1550581"/>
              <a:gd name="connsiteY2" fmla="*/ 1226503 h 1532133"/>
              <a:gd name="connsiteX3" fmla="*/ 1252266 w 1550581"/>
              <a:gd name="connsiteY3" fmla="*/ 1232988 h 1532133"/>
              <a:gd name="connsiteX4" fmla="*/ 1550581 w 1550581"/>
              <a:gd name="connsiteY4" fmla="*/ 1532133 h 1532133"/>
              <a:gd name="connsiteX5" fmla="*/ 0 w 1550581"/>
              <a:gd name="connsiteY5" fmla="*/ 1532133 h 1532133"/>
              <a:gd name="connsiteX6" fmla="*/ 0 w 1550581"/>
              <a:gd name="connsiteY6" fmla="*/ 0 h 1532133"/>
              <a:gd name="connsiteX0" fmla="*/ 0 w 1550581"/>
              <a:gd name="connsiteY0" fmla="*/ 0 h 1560820"/>
              <a:gd name="connsiteX1" fmla="*/ 312115 w 1550581"/>
              <a:gd name="connsiteY1" fmla="*/ 314031 h 1560820"/>
              <a:gd name="connsiteX2" fmla="*/ 305630 w 1550581"/>
              <a:gd name="connsiteY2" fmla="*/ 1255190 h 1560820"/>
              <a:gd name="connsiteX3" fmla="*/ 1252266 w 1550581"/>
              <a:gd name="connsiteY3" fmla="*/ 1261675 h 1560820"/>
              <a:gd name="connsiteX4" fmla="*/ 1550581 w 1550581"/>
              <a:gd name="connsiteY4" fmla="*/ 1560820 h 1560820"/>
              <a:gd name="connsiteX5" fmla="*/ 0 w 1550581"/>
              <a:gd name="connsiteY5" fmla="*/ 1560820 h 1560820"/>
              <a:gd name="connsiteX6" fmla="*/ 0 w 1550581"/>
              <a:gd name="connsiteY6" fmla="*/ 0 h 1560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0581" h="1560820">
                <a:moveTo>
                  <a:pt x="0" y="0"/>
                </a:moveTo>
                <a:lnTo>
                  <a:pt x="312115" y="314031"/>
                </a:lnTo>
                <a:cubicBezTo>
                  <a:pt x="309953" y="627751"/>
                  <a:pt x="307792" y="941470"/>
                  <a:pt x="305630" y="1255190"/>
                </a:cubicBezTo>
                <a:lnTo>
                  <a:pt x="1252266" y="1261675"/>
                </a:lnTo>
                <a:lnTo>
                  <a:pt x="1550581" y="1560820"/>
                </a:lnTo>
                <a:lnTo>
                  <a:pt x="0" y="1560820"/>
                </a:lnTo>
                <a:lnTo>
                  <a:pt x="0" y="0"/>
                </a:lnTo>
                <a:close/>
              </a:path>
            </a:pathLst>
          </a:custGeom>
          <a:solidFill>
            <a:srgbClr val="D4D3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39" name="Picture 9" descr="MITRE Logo MITRE Solving Problems For A Safer World">
            <a:extLst>
              <a:ext uri="{FF2B5EF4-FFF2-40B4-BE49-F238E27FC236}">
                <a16:creationId xmlns:a16="http://schemas.microsoft.com/office/drawing/2014/main" id="{1CA5B1A7-52FD-0C4B-8EDC-29DDE1809A0B}"/>
              </a:ext>
              <a:ext uri="{C183D7F6-B498-43B3-948B-1728B52AA6E4}">
                <adec:decorative xmlns:adec="http://schemas.microsoft.com/office/drawing/2017/decorative" val="0"/>
              </a:ext>
            </a:extLst>
          </p:cNvPr>
          <p:cNvPicPr>
            <a:picLocks noChangeAspect="1"/>
          </p:cNvPicPr>
          <p:nvPr/>
        </p:nvPicPr>
        <p:blipFill>
          <a:blip r:embed="rId2"/>
          <a:stretch/>
        </p:blipFill>
        <p:spPr>
          <a:xfrm>
            <a:off x="9008288" y="6179127"/>
            <a:ext cx="2764612" cy="274320"/>
          </a:xfrm>
          <a:prstGeom prst="rect">
            <a:avLst/>
          </a:prstGeom>
        </p:spPr>
      </p:pic>
      <p:sp>
        <p:nvSpPr>
          <p:cNvPr id="11" name="Text Placeholder 11">
            <a:extLst>
              <a:ext uri="{FF2B5EF4-FFF2-40B4-BE49-F238E27FC236}">
                <a16:creationId xmlns:a16="http://schemas.microsoft.com/office/drawing/2014/main" id="{B1078AD4-A728-7E48-9B20-65DA12E532CA}"/>
              </a:ext>
            </a:extLst>
          </p:cNvPr>
          <p:cNvSpPr>
            <a:spLocks noGrp="1"/>
          </p:cNvSpPr>
          <p:nvPr>
            <p:ph type="body" sz="quarter" idx="4294967295" hasCustomPrompt="1"/>
          </p:nvPr>
        </p:nvSpPr>
        <p:spPr>
          <a:xfrm>
            <a:off x="152400" y="151155"/>
            <a:ext cx="8285213" cy="560059"/>
          </a:xfrm>
        </p:spPr>
        <p:txBody>
          <a:bodyPr/>
          <a:lstStyle/>
          <a:p>
            <a:pPr marL="0" indent="0">
              <a:spcBef>
                <a:spcPts val="0"/>
              </a:spcBef>
              <a:spcAft>
                <a:spcPts val="0"/>
              </a:spcAft>
              <a:buNone/>
            </a:pPr>
            <a:r>
              <a:rPr lang="en-US">
                <a:solidFill>
                  <a:srgbClr val="FF0000"/>
                </a:solidFill>
              </a:rPr>
              <a:t>Disclaimer: Use this title slide with gray framing device for print only.</a:t>
            </a:r>
          </a:p>
        </p:txBody>
      </p:sp>
    </p:spTree>
    <p:extLst>
      <p:ext uri="{BB962C8B-B14F-4D97-AF65-F5344CB8AC3E}">
        <p14:creationId xmlns:p14="http://schemas.microsoft.com/office/powerpoint/2010/main" val="140145801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3106E9DB-266A-DC4C-81FD-63DDDAA346DC}"/>
              </a:ext>
            </a:extLst>
          </p:cNvPr>
          <p:cNvSpPr>
            <a:spLocks noGrp="1"/>
          </p:cNvSpPr>
          <p:nvPr>
            <p:ph type="sldNum" sz="quarter" idx="12"/>
          </p:nvPr>
        </p:nvSpPr>
        <p:spPr/>
        <p:txBody>
          <a:bodyPr/>
          <a:lstStyle/>
          <a:p>
            <a:fld id="{330EA680-D336-4FF7-8B7A-9848BB0A1C32}" type="slidenum">
              <a:rPr lang="en-US" smtClean="0"/>
              <a:t>‹#›</a:t>
            </a:fld>
            <a:endParaRPr lang="en-US"/>
          </a:p>
        </p:txBody>
      </p:sp>
      <p:sp>
        <p:nvSpPr>
          <p:cNvPr id="2" name="Title 1">
            <a:extLst>
              <a:ext uri="{FF2B5EF4-FFF2-40B4-BE49-F238E27FC236}">
                <a16:creationId xmlns:a16="http://schemas.microsoft.com/office/drawing/2014/main" id="{C130FE17-69E8-9440-A7AF-AC1659EDF6B9}"/>
              </a:ext>
            </a:extLst>
          </p:cNvPr>
          <p:cNvSpPr>
            <a:spLocks noGrp="1"/>
          </p:cNvSpPr>
          <p:nvPr>
            <p:ph type="title"/>
          </p:nvPr>
        </p:nvSpPr>
        <p:spPr>
          <a:xfrm>
            <a:off x="426720" y="365760"/>
            <a:ext cx="11338560" cy="548640"/>
          </a:xfrm>
        </p:spPr>
        <p:txBody>
          <a:bodyPr/>
          <a:lstStyle/>
          <a:p>
            <a:r>
              <a:rPr lang="en-US"/>
              <a:t>Click to edit Master title style</a:t>
            </a:r>
          </a:p>
        </p:txBody>
      </p:sp>
      <p:sp>
        <p:nvSpPr>
          <p:cNvPr id="5" name="Footer Placeholder 4">
            <a:extLst>
              <a:ext uri="{FF2B5EF4-FFF2-40B4-BE49-F238E27FC236}">
                <a16:creationId xmlns:a16="http://schemas.microsoft.com/office/drawing/2014/main" id="{4548D53F-9797-B141-B5E7-AB9CB133F5B0}"/>
              </a:ext>
            </a:extLst>
          </p:cNvPr>
          <p:cNvSpPr>
            <a:spLocks noGrp="1"/>
          </p:cNvSpPr>
          <p:nvPr>
            <p:ph type="ftr" sz="quarter" idx="11"/>
          </p:nvPr>
        </p:nvSpPr>
        <p:spPr>
          <a:xfrm>
            <a:off x="1687368" y="6400800"/>
            <a:ext cx="8817264" cy="182880"/>
          </a:xfrm>
        </p:spPr>
        <p:txBody>
          <a:bodyPr>
            <a:noAutofit/>
          </a:bodyPr>
          <a:lstStyle/>
          <a:p>
            <a:endParaRPr lang="en-US"/>
          </a:p>
        </p:txBody>
      </p:sp>
      <p:sp>
        <p:nvSpPr>
          <p:cNvPr id="7" name="Text Placeholder 6">
            <a:extLst>
              <a:ext uri="{FF2B5EF4-FFF2-40B4-BE49-F238E27FC236}">
                <a16:creationId xmlns:a16="http://schemas.microsoft.com/office/drawing/2014/main" id="{33164F8F-2BF9-7D49-8924-6537913F66D0}"/>
              </a:ext>
            </a:extLst>
          </p:cNvPr>
          <p:cNvSpPr>
            <a:spLocks noGrp="1"/>
          </p:cNvSpPr>
          <p:nvPr>
            <p:ph type="body" sz="quarter" idx="13"/>
          </p:nvPr>
        </p:nvSpPr>
        <p:spPr>
          <a:xfrm>
            <a:off x="426720" y="1371600"/>
            <a:ext cx="11338560" cy="4572000"/>
          </a:xfrm>
        </p:spPr>
        <p:txBody>
          <a:bodyPr/>
          <a:lstStyle>
            <a:lvl1pPr marL="228600" indent="-219075">
              <a:lnSpc>
                <a:spcPct val="100000"/>
              </a:lnSpc>
              <a:spcBef>
                <a:spcPts val="1000"/>
              </a:spcBef>
              <a:spcAft>
                <a:spcPts val="0"/>
              </a:spcAft>
              <a:buFont typeface="Wingdings" pitchFamily="2" charset="2"/>
              <a:buChar char="§"/>
              <a:tabLst/>
              <a:defRPr sz="2400" b="0"/>
            </a:lvl1pPr>
            <a:lvl2pPr marL="457200" indent="-228600">
              <a:lnSpc>
                <a:spcPct val="100000"/>
              </a:lnSpc>
              <a:spcBef>
                <a:spcPts val="1000"/>
              </a:spcBef>
              <a:spcAft>
                <a:spcPts val="0"/>
              </a:spcAft>
              <a:buFont typeface="Wingdings" pitchFamily="2" charset="2"/>
              <a:buChar char="§"/>
              <a:tabLst/>
              <a:defRPr sz="2000"/>
            </a:lvl2pPr>
            <a:lvl3pPr marL="690563" indent="-228600">
              <a:lnSpc>
                <a:spcPct val="100000"/>
              </a:lnSpc>
              <a:spcBef>
                <a:spcPts val="1000"/>
              </a:spcBef>
              <a:spcAft>
                <a:spcPts val="0"/>
              </a:spcAft>
              <a:tabLst/>
              <a:defRPr sz="1800"/>
            </a:lvl3pPr>
            <a:lvl4pPr marL="914400" indent="-228600">
              <a:lnSpc>
                <a:spcPct val="100000"/>
              </a:lnSpc>
              <a:spcBef>
                <a:spcPts val="1000"/>
              </a:spcBef>
              <a:spcAft>
                <a:spcPts val="0"/>
              </a:spcAft>
              <a:tabLst/>
              <a:defRPr sz="1600"/>
            </a:lvl4pPr>
            <a:lvl5pPr marL="1138238" indent="-228600">
              <a:lnSpc>
                <a:spcPct val="100000"/>
              </a:lnSpc>
              <a:spcBef>
                <a:spcPts val="1000"/>
              </a:spcBef>
              <a:spcAft>
                <a:spcPts val="0"/>
              </a:spcAft>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descr="MITRE Logo MITRE">
            <a:extLst>
              <a:ext uri="{FF2B5EF4-FFF2-40B4-BE49-F238E27FC236}">
                <a16:creationId xmlns:a16="http://schemas.microsoft.com/office/drawing/2014/main" id="{C571BE03-9705-4AAA-9A08-473E99D83CD9}"/>
              </a:ext>
            </a:extLst>
          </p:cNvPr>
          <p:cNvPicPr>
            <a:picLocks noChangeAspect="1"/>
          </p:cNvPicPr>
          <p:nvPr/>
        </p:nvPicPr>
        <p:blipFill>
          <a:blip r:embed="rId2"/>
          <a:stretch>
            <a:fillRect/>
          </a:stretch>
        </p:blipFill>
        <p:spPr>
          <a:xfrm>
            <a:off x="429768" y="6327648"/>
            <a:ext cx="711749" cy="274320"/>
          </a:xfrm>
          <a:prstGeom prst="rect">
            <a:avLst/>
          </a:prstGeom>
        </p:spPr>
      </p:pic>
    </p:spTree>
    <p:extLst>
      <p:ext uri="{BB962C8B-B14F-4D97-AF65-F5344CB8AC3E}">
        <p14:creationId xmlns:p14="http://schemas.microsoft.com/office/powerpoint/2010/main" val="93294561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Section Divider">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BE4727B-F77C-0F4F-B8FC-A3CB54F7C373}"/>
              </a:ext>
            </a:extLst>
          </p:cNvPr>
          <p:cNvSpPr>
            <a:spLocks noGrp="1"/>
          </p:cNvSpPr>
          <p:nvPr>
            <p:ph type="sldNum" sz="quarter" idx="12"/>
          </p:nvPr>
        </p:nvSpPr>
        <p:spPr>
          <a:xfrm>
            <a:off x="11155680" y="6400800"/>
            <a:ext cx="621792" cy="182880"/>
          </a:xfrm>
        </p:spPr>
        <p:txBody>
          <a:bodyPr/>
          <a:lstStyle/>
          <a:p>
            <a:fld id="{330EA680-D336-4FF7-8B7A-9848BB0A1C32}" type="slidenum">
              <a:rPr lang="en-US" smtClean="0"/>
              <a:t>‹#›</a:t>
            </a:fld>
            <a:endParaRPr lang="en-US"/>
          </a:p>
        </p:txBody>
      </p:sp>
      <p:sp>
        <p:nvSpPr>
          <p:cNvPr id="2" name="Title 1">
            <a:extLst>
              <a:ext uri="{FF2B5EF4-FFF2-40B4-BE49-F238E27FC236}">
                <a16:creationId xmlns:a16="http://schemas.microsoft.com/office/drawing/2014/main" id="{AF07BA89-147B-D544-859D-FE2871473492}"/>
              </a:ext>
            </a:extLst>
          </p:cNvPr>
          <p:cNvSpPr>
            <a:spLocks noGrp="1"/>
          </p:cNvSpPr>
          <p:nvPr>
            <p:ph type="title" hasCustomPrompt="1"/>
          </p:nvPr>
        </p:nvSpPr>
        <p:spPr>
          <a:xfrm>
            <a:off x="429768" y="2926080"/>
            <a:ext cx="10515600" cy="840230"/>
          </a:xfrm>
        </p:spPr>
        <p:txBody>
          <a:bodyPr anchor="ctr">
            <a:noAutofit/>
          </a:bodyPr>
          <a:lstStyle>
            <a:lvl1pPr>
              <a:lnSpc>
                <a:spcPct val="100000"/>
              </a:lnSpc>
              <a:spcBef>
                <a:spcPts val="1000"/>
              </a:spcBef>
              <a:defRPr sz="3600"/>
            </a:lvl1pPr>
          </a:lstStyle>
          <a:p>
            <a:r>
              <a:rPr lang="en-US"/>
              <a:t>Section Title</a:t>
            </a:r>
          </a:p>
        </p:txBody>
      </p:sp>
      <p:sp>
        <p:nvSpPr>
          <p:cNvPr id="26" name="Footer Placeholder 4">
            <a:extLst>
              <a:ext uri="{FF2B5EF4-FFF2-40B4-BE49-F238E27FC236}">
                <a16:creationId xmlns:a16="http://schemas.microsoft.com/office/drawing/2014/main" id="{98673CA4-0124-D543-9D8C-F7757A8D4518}"/>
              </a:ext>
            </a:extLst>
          </p:cNvPr>
          <p:cNvSpPr>
            <a:spLocks noGrp="1"/>
          </p:cNvSpPr>
          <p:nvPr>
            <p:ph type="ftr" sz="quarter" idx="3"/>
          </p:nvPr>
        </p:nvSpPr>
        <p:spPr>
          <a:xfrm>
            <a:off x="1687368" y="6400800"/>
            <a:ext cx="8817264" cy="182880"/>
          </a:xfrm>
          <a:prstGeom prst="rect">
            <a:avLst/>
          </a:prstGeom>
        </p:spPr>
        <p:txBody>
          <a:bodyPr vert="horz" lIns="0" tIns="0" rIns="0" bIns="0" rtlCol="0" anchor="ctr">
            <a:noAutofit/>
          </a:bodyPr>
          <a:lstStyle>
            <a:lvl1pPr algn="ctr">
              <a:defRPr sz="800" cap="all" baseline="0">
                <a:solidFill>
                  <a:schemeClr val="tx1"/>
                </a:solidFill>
              </a:defRPr>
            </a:lvl1pPr>
          </a:lstStyle>
          <a:p>
            <a:endParaRPr lang="en-US"/>
          </a:p>
        </p:txBody>
      </p:sp>
      <p:pic>
        <p:nvPicPr>
          <p:cNvPr id="8" name="Picture 7" descr="MITRE Logo MITRE">
            <a:extLst>
              <a:ext uri="{FF2B5EF4-FFF2-40B4-BE49-F238E27FC236}">
                <a16:creationId xmlns:a16="http://schemas.microsoft.com/office/drawing/2014/main" id="{B8122F50-BD34-455A-A329-6FB6C127B35B}"/>
              </a:ext>
            </a:extLst>
          </p:cNvPr>
          <p:cNvPicPr>
            <a:picLocks noChangeAspect="1"/>
          </p:cNvPicPr>
          <p:nvPr/>
        </p:nvPicPr>
        <p:blipFill>
          <a:blip r:embed="rId2"/>
          <a:stretch>
            <a:fillRect/>
          </a:stretch>
        </p:blipFill>
        <p:spPr>
          <a:xfrm>
            <a:off x="429768" y="6327648"/>
            <a:ext cx="711749" cy="274320"/>
          </a:xfrm>
          <a:prstGeom prst="rect">
            <a:avLst/>
          </a:prstGeom>
        </p:spPr>
      </p:pic>
    </p:spTree>
    <p:extLst>
      <p:ext uri="{BB962C8B-B14F-4D97-AF65-F5344CB8AC3E}">
        <p14:creationId xmlns:p14="http://schemas.microsoft.com/office/powerpoint/2010/main" val="372824607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3 Images with Content">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3B295A26-5C6D-EC41-9CCE-45E62FA8475E}"/>
              </a:ext>
            </a:extLst>
          </p:cNvPr>
          <p:cNvSpPr>
            <a:spLocks noGrp="1"/>
          </p:cNvSpPr>
          <p:nvPr>
            <p:ph type="sldNum" sz="quarter" idx="12"/>
          </p:nvPr>
        </p:nvSpPr>
        <p:spPr/>
        <p:txBody>
          <a:bodyPr/>
          <a:lstStyle/>
          <a:p>
            <a:fld id="{330EA680-D336-4FF7-8B7A-9848BB0A1C32}" type="slidenum">
              <a:rPr lang="en-US" smtClean="0"/>
              <a:t>‹#›</a:t>
            </a:fld>
            <a:endParaRPr lang="en-US"/>
          </a:p>
        </p:txBody>
      </p:sp>
      <p:sp>
        <p:nvSpPr>
          <p:cNvPr id="2" name="Title 1">
            <a:extLst>
              <a:ext uri="{FF2B5EF4-FFF2-40B4-BE49-F238E27FC236}">
                <a16:creationId xmlns:a16="http://schemas.microsoft.com/office/drawing/2014/main" id="{3A306AFF-6AE6-2148-8EFD-0A0D75106073}"/>
              </a:ext>
            </a:extLst>
          </p:cNvPr>
          <p:cNvSpPr>
            <a:spLocks noGrp="1"/>
          </p:cNvSpPr>
          <p:nvPr>
            <p:ph type="title"/>
          </p:nvPr>
        </p:nvSpPr>
        <p:spPr/>
        <p:txBody>
          <a:bodyPr/>
          <a:lstStyle>
            <a:lvl1pPr>
              <a:defRPr sz="3200"/>
            </a:lvl1pPr>
          </a:lstStyle>
          <a:p>
            <a:r>
              <a:rPr lang="en-US"/>
              <a:t>Click to edit Master title style</a:t>
            </a:r>
          </a:p>
        </p:txBody>
      </p:sp>
      <p:sp>
        <p:nvSpPr>
          <p:cNvPr id="8" name="Picture Placeholder 7">
            <a:extLst>
              <a:ext uri="{FF2B5EF4-FFF2-40B4-BE49-F238E27FC236}">
                <a16:creationId xmlns:a16="http://schemas.microsoft.com/office/drawing/2014/main" id="{115A1935-EBF2-EE49-BBE2-D24AFDB53F6C}"/>
              </a:ext>
            </a:extLst>
          </p:cNvPr>
          <p:cNvSpPr>
            <a:spLocks noGrp="1"/>
          </p:cNvSpPr>
          <p:nvPr>
            <p:ph type="pic" sz="quarter" idx="13" hasCustomPrompt="1"/>
          </p:nvPr>
        </p:nvSpPr>
        <p:spPr>
          <a:xfrm>
            <a:off x="429768" y="1550206"/>
            <a:ext cx="3429000" cy="2286000"/>
          </a:xfrm>
          <a:prstGeom prst="rect">
            <a:avLst/>
          </a:prstGeom>
          <a:solidFill>
            <a:schemeClr val="bg1">
              <a:lumMod val="95000"/>
            </a:schemeClr>
          </a:solidFill>
        </p:spPr>
        <p:txBody>
          <a:bodyPr>
            <a:noAutofit/>
          </a:bodyPr>
          <a:lstStyle>
            <a:lvl1pPr marL="0" indent="0" algn="ctr">
              <a:buFontTx/>
              <a:buNone/>
              <a:defRPr sz="1200" b="0"/>
            </a:lvl1pPr>
          </a:lstStyle>
          <a:p>
            <a:r>
              <a:rPr lang="en-US"/>
              <a:t>Drag photo to placeholder or click on icon to place photo from file.</a:t>
            </a:r>
          </a:p>
        </p:txBody>
      </p:sp>
      <p:sp>
        <p:nvSpPr>
          <p:cNvPr id="13" name="Text Placeholder 12">
            <a:extLst>
              <a:ext uri="{FF2B5EF4-FFF2-40B4-BE49-F238E27FC236}">
                <a16:creationId xmlns:a16="http://schemas.microsoft.com/office/drawing/2014/main" id="{5934B615-5089-6946-81B9-FEB564842928}"/>
              </a:ext>
            </a:extLst>
          </p:cNvPr>
          <p:cNvSpPr>
            <a:spLocks noGrp="1"/>
          </p:cNvSpPr>
          <p:nvPr>
            <p:ph type="body" sz="quarter" idx="16"/>
          </p:nvPr>
        </p:nvSpPr>
        <p:spPr>
          <a:xfrm>
            <a:off x="429768" y="4001580"/>
            <a:ext cx="3429000" cy="548640"/>
          </a:xfrm>
          <a:prstGeom prst="rect">
            <a:avLst/>
          </a:prstGeom>
        </p:spPr>
        <p:txBody>
          <a:bodyPr anchor="ctr"/>
          <a:lstStyle>
            <a:lvl1pPr marL="0" indent="0" algn="ct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6" name="Text Placeholder 12">
            <a:extLst>
              <a:ext uri="{FF2B5EF4-FFF2-40B4-BE49-F238E27FC236}">
                <a16:creationId xmlns:a16="http://schemas.microsoft.com/office/drawing/2014/main" id="{9F16AD19-C929-F44A-BFE7-11AC7698C339}"/>
              </a:ext>
            </a:extLst>
          </p:cNvPr>
          <p:cNvSpPr>
            <a:spLocks noGrp="1"/>
          </p:cNvSpPr>
          <p:nvPr>
            <p:ph type="body" sz="quarter" idx="19"/>
          </p:nvPr>
        </p:nvSpPr>
        <p:spPr>
          <a:xfrm>
            <a:off x="429768" y="4612675"/>
            <a:ext cx="3429000" cy="1463040"/>
          </a:xfrm>
          <a:prstGeom prst="rect">
            <a:avLst/>
          </a:prstGeom>
        </p:spPr>
        <p:txBody>
          <a:bodyPr lIns="45720" rIns="45720"/>
          <a:lstStyle>
            <a:lvl1pPr marL="0" indent="0" algn="ctr">
              <a:buFontTx/>
              <a:buNone/>
              <a:defRPr sz="2000" b="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1" name="Picture Placeholder 7">
            <a:extLst>
              <a:ext uri="{FF2B5EF4-FFF2-40B4-BE49-F238E27FC236}">
                <a16:creationId xmlns:a16="http://schemas.microsoft.com/office/drawing/2014/main" id="{6663AFA1-4018-124B-B57A-CD0B7B430A48}"/>
              </a:ext>
            </a:extLst>
          </p:cNvPr>
          <p:cNvSpPr>
            <a:spLocks noGrp="1"/>
          </p:cNvSpPr>
          <p:nvPr>
            <p:ph type="pic" sz="quarter" idx="15" hasCustomPrompt="1"/>
          </p:nvPr>
        </p:nvSpPr>
        <p:spPr>
          <a:xfrm>
            <a:off x="4381500" y="1550206"/>
            <a:ext cx="3429000" cy="2286000"/>
          </a:xfrm>
          <a:prstGeom prst="rect">
            <a:avLst/>
          </a:prstGeom>
          <a:solidFill>
            <a:schemeClr val="bg1">
              <a:lumMod val="95000"/>
            </a:schemeClr>
          </a:solidFill>
        </p:spPr>
        <p:txBody>
          <a:bodyPr>
            <a:noAutofit/>
          </a:bodyPr>
          <a:lstStyle>
            <a:lvl1pPr marL="0" indent="0" algn="ctr">
              <a:buFontTx/>
              <a:buNone/>
              <a:defRPr sz="1200" b="0"/>
            </a:lvl1pPr>
          </a:lstStyle>
          <a:p>
            <a:r>
              <a:rPr lang="en-US"/>
              <a:t>Drag photo to placeholder or click on icon to place photo from file.</a:t>
            </a:r>
          </a:p>
        </p:txBody>
      </p:sp>
      <p:sp>
        <p:nvSpPr>
          <p:cNvPr id="14" name="Text Placeholder 12">
            <a:extLst>
              <a:ext uri="{FF2B5EF4-FFF2-40B4-BE49-F238E27FC236}">
                <a16:creationId xmlns:a16="http://schemas.microsoft.com/office/drawing/2014/main" id="{B67DA3E1-D040-1944-85D2-003542FF29BF}"/>
              </a:ext>
            </a:extLst>
          </p:cNvPr>
          <p:cNvSpPr>
            <a:spLocks noGrp="1"/>
          </p:cNvSpPr>
          <p:nvPr>
            <p:ph type="body" sz="quarter" idx="17"/>
          </p:nvPr>
        </p:nvSpPr>
        <p:spPr>
          <a:xfrm>
            <a:off x="4381500" y="4001580"/>
            <a:ext cx="3429000" cy="548640"/>
          </a:xfrm>
          <a:prstGeom prst="rect">
            <a:avLst/>
          </a:prstGeom>
        </p:spPr>
        <p:txBody>
          <a:bodyPr anchor="ctr"/>
          <a:lstStyle>
            <a:lvl1pPr marL="0" indent="0" algn="ct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8" name="Text Placeholder 12">
            <a:extLst>
              <a:ext uri="{FF2B5EF4-FFF2-40B4-BE49-F238E27FC236}">
                <a16:creationId xmlns:a16="http://schemas.microsoft.com/office/drawing/2014/main" id="{7F18B598-C082-C74A-9346-8C633AA97C5F}"/>
              </a:ext>
            </a:extLst>
          </p:cNvPr>
          <p:cNvSpPr>
            <a:spLocks noGrp="1"/>
          </p:cNvSpPr>
          <p:nvPr>
            <p:ph type="body" sz="quarter" idx="21"/>
          </p:nvPr>
        </p:nvSpPr>
        <p:spPr>
          <a:xfrm>
            <a:off x="4375983" y="4612675"/>
            <a:ext cx="3429000" cy="1463040"/>
          </a:xfrm>
          <a:prstGeom prst="rect">
            <a:avLst/>
          </a:prstGeom>
        </p:spPr>
        <p:txBody>
          <a:bodyPr lIns="45720" rIns="45720"/>
          <a:lstStyle>
            <a:lvl1pPr marL="0" indent="0" algn="ctr">
              <a:buFontTx/>
              <a:buNone/>
              <a:defRPr sz="2000" b="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0" name="Picture Placeholder 7">
            <a:extLst>
              <a:ext uri="{FF2B5EF4-FFF2-40B4-BE49-F238E27FC236}">
                <a16:creationId xmlns:a16="http://schemas.microsoft.com/office/drawing/2014/main" id="{79A67101-E2AC-154F-B4BD-7A37C1BAD188}"/>
              </a:ext>
            </a:extLst>
          </p:cNvPr>
          <p:cNvSpPr>
            <a:spLocks noGrp="1"/>
          </p:cNvSpPr>
          <p:nvPr>
            <p:ph type="pic" sz="quarter" idx="14" hasCustomPrompt="1"/>
          </p:nvPr>
        </p:nvSpPr>
        <p:spPr>
          <a:xfrm>
            <a:off x="8349419" y="1550206"/>
            <a:ext cx="3429000" cy="2286000"/>
          </a:xfrm>
          <a:prstGeom prst="rect">
            <a:avLst/>
          </a:prstGeom>
          <a:solidFill>
            <a:schemeClr val="bg1">
              <a:lumMod val="95000"/>
            </a:schemeClr>
          </a:solidFill>
        </p:spPr>
        <p:txBody>
          <a:bodyPr>
            <a:noAutofit/>
          </a:bodyPr>
          <a:lstStyle>
            <a:lvl1pPr marL="0" indent="0" algn="ctr">
              <a:buFontTx/>
              <a:buNone/>
              <a:defRPr sz="1200" b="0"/>
            </a:lvl1pPr>
          </a:lstStyle>
          <a:p>
            <a:r>
              <a:rPr lang="en-US"/>
              <a:t>Drag photo to placeholder or click on icon to place photo from file.</a:t>
            </a:r>
          </a:p>
        </p:txBody>
      </p:sp>
      <p:sp>
        <p:nvSpPr>
          <p:cNvPr id="15" name="Text Placeholder 12">
            <a:extLst>
              <a:ext uri="{FF2B5EF4-FFF2-40B4-BE49-F238E27FC236}">
                <a16:creationId xmlns:a16="http://schemas.microsoft.com/office/drawing/2014/main" id="{1AA0E67A-35A8-1447-A809-38A53767F2F5}"/>
              </a:ext>
            </a:extLst>
          </p:cNvPr>
          <p:cNvSpPr>
            <a:spLocks noGrp="1"/>
          </p:cNvSpPr>
          <p:nvPr>
            <p:ph type="body" sz="quarter" idx="18"/>
          </p:nvPr>
        </p:nvSpPr>
        <p:spPr>
          <a:xfrm>
            <a:off x="8349419" y="4001580"/>
            <a:ext cx="3429000" cy="548640"/>
          </a:xfrm>
          <a:prstGeom prst="rect">
            <a:avLst/>
          </a:prstGeom>
        </p:spPr>
        <p:txBody>
          <a:bodyPr anchor="ctr"/>
          <a:lstStyle>
            <a:lvl1pPr marL="0" indent="0" algn="ct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7" name="Text Placeholder 12">
            <a:extLst>
              <a:ext uri="{FF2B5EF4-FFF2-40B4-BE49-F238E27FC236}">
                <a16:creationId xmlns:a16="http://schemas.microsoft.com/office/drawing/2014/main" id="{C2053C98-4C01-2E4B-AF37-0560723F3D74}"/>
              </a:ext>
            </a:extLst>
          </p:cNvPr>
          <p:cNvSpPr>
            <a:spLocks noGrp="1"/>
          </p:cNvSpPr>
          <p:nvPr>
            <p:ph type="body" sz="quarter" idx="20"/>
          </p:nvPr>
        </p:nvSpPr>
        <p:spPr>
          <a:xfrm>
            <a:off x="8343900" y="4612675"/>
            <a:ext cx="3429000" cy="1463040"/>
          </a:xfrm>
          <a:prstGeom prst="rect">
            <a:avLst/>
          </a:prstGeom>
        </p:spPr>
        <p:txBody>
          <a:bodyPr lIns="45720" rIns="45720"/>
          <a:lstStyle>
            <a:lvl1pPr marL="0" indent="0" algn="ctr">
              <a:buFontTx/>
              <a:buNone/>
              <a:defRPr sz="2000" b="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9" name="Footer Placeholder 5">
            <a:extLst>
              <a:ext uri="{FF2B5EF4-FFF2-40B4-BE49-F238E27FC236}">
                <a16:creationId xmlns:a16="http://schemas.microsoft.com/office/drawing/2014/main" id="{C59416A6-836E-42E2-8BEA-49FE4D08A532}"/>
              </a:ext>
            </a:extLst>
          </p:cNvPr>
          <p:cNvSpPr>
            <a:spLocks noGrp="1"/>
          </p:cNvSpPr>
          <p:nvPr>
            <p:ph type="ftr" sz="quarter" idx="11"/>
          </p:nvPr>
        </p:nvSpPr>
        <p:spPr>
          <a:xfrm>
            <a:off x="1687368" y="6400800"/>
            <a:ext cx="8817264" cy="182880"/>
          </a:xfrm>
        </p:spPr>
        <p:txBody>
          <a:bodyPr/>
          <a:lstStyle/>
          <a:p>
            <a:endParaRPr lang="en-US"/>
          </a:p>
        </p:txBody>
      </p:sp>
      <p:pic>
        <p:nvPicPr>
          <p:cNvPr id="21" name="Picture 20" descr="MITRE Logo MITRE">
            <a:extLst>
              <a:ext uri="{FF2B5EF4-FFF2-40B4-BE49-F238E27FC236}">
                <a16:creationId xmlns:a16="http://schemas.microsoft.com/office/drawing/2014/main" id="{BD877EDB-D96C-42D0-B0FC-693A45EF5044}"/>
              </a:ext>
            </a:extLst>
          </p:cNvPr>
          <p:cNvPicPr>
            <a:picLocks noChangeAspect="1"/>
          </p:cNvPicPr>
          <p:nvPr/>
        </p:nvPicPr>
        <p:blipFill>
          <a:blip r:embed="rId2"/>
          <a:stretch>
            <a:fillRect/>
          </a:stretch>
        </p:blipFill>
        <p:spPr>
          <a:xfrm>
            <a:off x="429768" y="6327648"/>
            <a:ext cx="711749" cy="274320"/>
          </a:xfrm>
          <a:prstGeom prst="rect">
            <a:avLst/>
          </a:prstGeom>
        </p:spPr>
      </p:pic>
    </p:spTree>
    <p:extLst>
      <p:ext uri="{BB962C8B-B14F-4D97-AF65-F5344CB8AC3E}">
        <p14:creationId xmlns:p14="http://schemas.microsoft.com/office/powerpoint/2010/main" val="1892582443"/>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4 Images with Content">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3B295A26-5C6D-EC41-9CCE-45E62FA8475E}"/>
              </a:ext>
            </a:extLst>
          </p:cNvPr>
          <p:cNvSpPr>
            <a:spLocks noGrp="1"/>
          </p:cNvSpPr>
          <p:nvPr>
            <p:ph type="sldNum" sz="quarter" idx="12"/>
          </p:nvPr>
        </p:nvSpPr>
        <p:spPr/>
        <p:txBody>
          <a:bodyPr/>
          <a:lstStyle/>
          <a:p>
            <a:fld id="{330EA680-D336-4FF7-8B7A-9848BB0A1C32}" type="slidenum">
              <a:rPr lang="en-US" smtClean="0"/>
              <a:t>‹#›</a:t>
            </a:fld>
            <a:endParaRPr lang="en-US"/>
          </a:p>
        </p:txBody>
      </p:sp>
      <p:sp>
        <p:nvSpPr>
          <p:cNvPr id="2" name="Title 1">
            <a:extLst>
              <a:ext uri="{FF2B5EF4-FFF2-40B4-BE49-F238E27FC236}">
                <a16:creationId xmlns:a16="http://schemas.microsoft.com/office/drawing/2014/main" id="{3A306AFF-6AE6-2148-8EFD-0A0D75106073}"/>
              </a:ext>
            </a:extLst>
          </p:cNvPr>
          <p:cNvSpPr>
            <a:spLocks noGrp="1"/>
          </p:cNvSpPr>
          <p:nvPr>
            <p:ph type="title"/>
          </p:nvPr>
        </p:nvSpPr>
        <p:spPr/>
        <p:txBody>
          <a:bodyPr/>
          <a:lstStyle>
            <a:lvl1pPr>
              <a:defRPr sz="3200"/>
            </a:lvl1pPr>
          </a:lstStyle>
          <a:p>
            <a:r>
              <a:rPr lang="en-US"/>
              <a:t>Click to edit Master title style</a:t>
            </a:r>
          </a:p>
        </p:txBody>
      </p:sp>
      <p:sp>
        <p:nvSpPr>
          <p:cNvPr id="8" name="Picture Placeholder 7">
            <a:extLst>
              <a:ext uri="{FF2B5EF4-FFF2-40B4-BE49-F238E27FC236}">
                <a16:creationId xmlns:a16="http://schemas.microsoft.com/office/drawing/2014/main" id="{115A1935-EBF2-EE49-BBE2-D24AFDB53F6C}"/>
              </a:ext>
            </a:extLst>
          </p:cNvPr>
          <p:cNvSpPr>
            <a:spLocks noGrp="1"/>
          </p:cNvSpPr>
          <p:nvPr>
            <p:ph type="pic" sz="quarter" idx="13" hasCustomPrompt="1"/>
          </p:nvPr>
        </p:nvSpPr>
        <p:spPr>
          <a:xfrm>
            <a:off x="720189" y="1626770"/>
            <a:ext cx="2008235" cy="1798173"/>
          </a:xfrm>
          <a:prstGeom prst="rect">
            <a:avLst/>
          </a:prstGeom>
          <a:solidFill>
            <a:schemeClr val="bg1">
              <a:lumMod val="95000"/>
            </a:schemeClr>
          </a:solidFill>
        </p:spPr>
        <p:txBody>
          <a:bodyPr>
            <a:noAutofit/>
          </a:bodyPr>
          <a:lstStyle>
            <a:lvl1pPr marL="0" indent="0" algn="ctr">
              <a:buFontTx/>
              <a:buNone/>
              <a:defRPr sz="1200" b="0"/>
            </a:lvl1pPr>
          </a:lstStyle>
          <a:p>
            <a:r>
              <a:rPr lang="en-US"/>
              <a:t>Drag photo to placeholder or click on icon to place photo from file.</a:t>
            </a:r>
          </a:p>
        </p:txBody>
      </p:sp>
      <p:sp>
        <p:nvSpPr>
          <p:cNvPr id="13" name="Text Placeholder 12">
            <a:extLst>
              <a:ext uri="{FF2B5EF4-FFF2-40B4-BE49-F238E27FC236}">
                <a16:creationId xmlns:a16="http://schemas.microsoft.com/office/drawing/2014/main" id="{5934B615-5089-6946-81B9-FEB564842928}"/>
              </a:ext>
            </a:extLst>
          </p:cNvPr>
          <p:cNvSpPr>
            <a:spLocks noGrp="1"/>
          </p:cNvSpPr>
          <p:nvPr>
            <p:ph type="body" sz="quarter" idx="16"/>
          </p:nvPr>
        </p:nvSpPr>
        <p:spPr>
          <a:xfrm>
            <a:off x="429768" y="3596482"/>
            <a:ext cx="2560320" cy="548640"/>
          </a:xfrm>
          <a:prstGeom prst="rect">
            <a:avLst/>
          </a:prstGeom>
        </p:spPr>
        <p:txBody>
          <a:bodyPr/>
          <a:lstStyle>
            <a:lvl1pPr marL="0" indent="0" algn="ctr">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6" name="Text Placeholder 12">
            <a:extLst>
              <a:ext uri="{FF2B5EF4-FFF2-40B4-BE49-F238E27FC236}">
                <a16:creationId xmlns:a16="http://schemas.microsoft.com/office/drawing/2014/main" id="{9F16AD19-C929-F44A-BFE7-11AC7698C339}"/>
              </a:ext>
            </a:extLst>
          </p:cNvPr>
          <p:cNvSpPr>
            <a:spLocks noGrp="1"/>
          </p:cNvSpPr>
          <p:nvPr>
            <p:ph type="body" sz="quarter" idx="19"/>
          </p:nvPr>
        </p:nvSpPr>
        <p:spPr>
          <a:xfrm>
            <a:off x="429768" y="4229878"/>
            <a:ext cx="2560320" cy="1371600"/>
          </a:xfrm>
          <a:prstGeom prst="rect">
            <a:avLst/>
          </a:prstGeom>
        </p:spPr>
        <p:txBody>
          <a:bodyPr lIns="45720" rIns="45720" anchor="t"/>
          <a:lstStyle>
            <a:lvl1pPr marL="0" indent="0" algn="ctr">
              <a:buFontTx/>
              <a:buNone/>
              <a:defRPr sz="1800" b="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1" name="Picture Placeholder 7">
            <a:extLst>
              <a:ext uri="{FF2B5EF4-FFF2-40B4-BE49-F238E27FC236}">
                <a16:creationId xmlns:a16="http://schemas.microsoft.com/office/drawing/2014/main" id="{6663AFA1-4018-124B-B57A-CD0B7B430A48}"/>
              </a:ext>
            </a:extLst>
          </p:cNvPr>
          <p:cNvSpPr>
            <a:spLocks noGrp="1"/>
          </p:cNvSpPr>
          <p:nvPr>
            <p:ph type="pic" sz="quarter" idx="15" hasCustomPrompt="1"/>
          </p:nvPr>
        </p:nvSpPr>
        <p:spPr>
          <a:xfrm>
            <a:off x="3651897" y="1626770"/>
            <a:ext cx="2008235" cy="1798173"/>
          </a:xfrm>
          <a:prstGeom prst="rect">
            <a:avLst/>
          </a:prstGeom>
          <a:solidFill>
            <a:schemeClr val="bg1">
              <a:lumMod val="95000"/>
            </a:schemeClr>
          </a:solidFill>
        </p:spPr>
        <p:txBody>
          <a:bodyPr>
            <a:noAutofit/>
          </a:bodyPr>
          <a:lstStyle>
            <a:lvl1pPr marL="0" indent="0" algn="ctr">
              <a:buFontTx/>
              <a:buNone/>
              <a:defRPr sz="1200" b="0"/>
            </a:lvl1pPr>
          </a:lstStyle>
          <a:p>
            <a:r>
              <a:rPr lang="en-US"/>
              <a:t>Drag photo to placeholder or click on icon to place photo from file.</a:t>
            </a:r>
          </a:p>
        </p:txBody>
      </p:sp>
      <p:sp>
        <p:nvSpPr>
          <p:cNvPr id="22" name="Text Placeholder 12">
            <a:extLst>
              <a:ext uri="{FF2B5EF4-FFF2-40B4-BE49-F238E27FC236}">
                <a16:creationId xmlns:a16="http://schemas.microsoft.com/office/drawing/2014/main" id="{6393C021-5AC6-A94D-9BD1-0FA03E26F9A7}"/>
              </a:ext>
            </a:extLst>
          </p:cNvPr>
          <p:cNvSpPr>
            <a:spLocks noGrp="1"/>
          </p:cNvSpPr>
          <p:nvPr>
            <p:ph type="body" sz="quarter" idx="25"/>
          </p:nvPr>
        </p:nvSpPr>
        <p:spPr>
          <a:xfrm>
            <a:off x="3375855" y="3596482"/>
            <a:ext cx="2560320" cy="548640"/>
          </a:xfrm>
          <a:prstGeom prst="rect">
            <a:avLst/>
          </a:prstGeom>
        </p:spPr>
        <p:txBody>
          <a:bodyPr/>
          <a:lstStyle>
            <a:lvl1pPr marL="0" indent="0" algn="ctr">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23" name="Text Placeholder 12">
            <a:extLst>
              <a:ext uri="{FF2B5EF4-FFF2-40B4-BE49-F238E27FC236}">
                <a16:creationId xmlns:a16="http://schemas.microsoft.com/office/drawing/2014/main" id="{D0720727-9B0D-5244-88F9-072619D7816D}"/>
              </a:ext>
            </a:extLst>
          </p:cNvPr>
          <p:cNvSpPr>
            <a:spLocks noGrp="1"/>
          </p:cNvSpPr>
          <p:nvPr>
            <p:ph type="body" sz="quarter" idx="26"/>
          </p:nvPr>
        </p:nvSpPr>
        <p:spPr>
          <a:xfrm>
            <a:off x="3375855" y="4229878"/>
            <a:ext cx="2560320" cy="1371600"/>
          </a:xfrm>
          <a:prstGeom prst="rect">
            <a:avLst/>
          </a:prstGeom>
        </p:spPr>
        <p:txBody>
          <a:bodyPr lIns="45720" rIns="45720"/>
          <a:lstStyle>
            <a:lvl1pPr marL="0" indent="0" algn="ctr">
              <a:buFontTx/>
              <a:buNone/>
              <a:defRPr sz="1800" b="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0" name="Picture Placeholder 7">
            <a:extLst>
              <a:ext uri="{FF2B5EF4-FFF2-40B4-BE49-F238E27FC236}">
                <a16:creationId xmlns:a16="http://schemas.microsoft.com/office/drawing/2014/main" id="{79A67101-E2AC-154F-B4BD-7A37C1BAD188}"/>
              </a:ext>
            </a:extLst>
          </p:cNvPr>
          <p:cNvSpPr>
            <a:spLocks noGrp="1"/>
          </p:cNvSpPr>
          <p:nvPr>
            <p:ph type="pic" sz="quarter" idx="14" hasCustomPrompt="1"/>
          </p:nvPr>
        </p:nvSpPr>
        <p:spPr>
          <a:xfrm>
            <a:off x="6573773" y="1626770"/>
            <a:ext cx="2008235" cy="1798173"/>
          </a:xfrm>
          <a:prstGeom prst="rect">
            <a:avLst/>
          </a:prstGeom>
          <a:solidFill>
            <a:schemeClr val="bg1">
              <a:lumMod val="95000"/>
            </a:schemeClr>
          </a:solidFill>
        </p:spPr>
        <p:txBody>
          <a:bodyPr>
            <a:noAutofit/>
          </a:bodyPr>
          <a:lstStyle>
            <a:lvl1pPr marL="0" indent="0" algn="ctr">
              <a:buFontTx/>
              <a:buNone/>
              <a:defRPr sz="1200" b="0"/>
            </a:lvl1pPr>
          </a:lstStyle>
          <a:p>
            <a:r>
              <a:rPr lang="en-US"/>
              <a:t>Drag photo to placeholder or click on icon to place photo from file.</a:t>
            </a:r>
          </a:p>
        </p:txBody>
      </p:sp>
      <p:sp>
        <p:nvSpPr>
          <p:cNvPr id="20" name="Text Placeholder 12">
            <a:extLst>
              <a:ext uri="{FF2B5EF4-FFF2-40B4-BE49-F238E27FC236}">
                <a16:creationId xmlns:a16="http://schemas.microsoft.com/office/drawing/2014/main" id="{7D7C1A3A-3822-3442-AE4B-0662ED5193CB}"/>
              </a:ext>
            </a:extLst>
          </p:cNvPr>
          <p:cNvSpPr>
            <a:spLocks noGrp="1"/>
          </p:cNvSpPr>
          <p:nvPr>
            <p:ph type="body" sz="quarter" idx="23"/>
          </p:nvPr>
        </p:nvSpPr>
        <p:spPr>
          <a:xfrm>
            <a:off x="6297731" y="3596482"/>
            <a:ext cx="2560320" cy="548640"/>
          </a:xfrm>
          <a:prstGeom prst="rect">
            <a:avLst/>
          </a:prstGeom>
        </p:spPr>
        <p:txBody>
          <a:bodyPr/>
          <a:lstStyle>
            <a:lvl1pPr marL="0" indent="0" algn="ctr">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21" name="Text Placeholder 12">
            <a:extLst>
              <a:ext uri="{FF2B5EF4-FFF2-40B4-BE49-F238E27FC236}">
                <a16:creationId xmlns:a16="http://schemas.microsoft.com/office/drawing/2014/main" id="{2DF9D5B3-8D42-594B-AD95-232B56795171}"/>
              </a:ext>
            </a:extLst>
          </p:cNvPr>
          <p:cNvSpPr>
            <a:spLocks noGrp="1"/>
          </p:cNvSpPr>
          <p:nvPr>
            <p:ph type="body" sz="quarter" idx="24"/>
          </p:nvPr>
        </p:nvSpPr>
        <p:spPr>
          <a:xfrm>
            <a:off x="6297731" y="4229878"/>
            <a:ext cx="2560320" cy="1371600"/>
          </a:xfrm>
          <a:prstGeom prst="rect">
            <a:avLst/>
          </a:prstGeom>
        </p:spPr>
        <p:txBody>
          <a:bodyPr lIns="45720" rIns="45720"/>
          <a:lstStyle>
            <a:lvl1pPr marL="0" indent="0" algn="ctr">
              <a:buFontTx/>
              <a:buNone/>
              <a:defRPr sz="1800" b="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9" name="Picture Placeholder 7">
            <a:extLst>
              <a:ext uri="{FF2B5EF4-FFF2-40B4-BE49-F238E27FC236}">
                <a16:creationId xmlns:a16="http://schemas.microsoft.com/office/drawing/2014/main" id="{FE320B82-A8A9-8D41-B8D1-EC5AA4D74221}"/>
              </a:ext>
            </a:extLst>
          </p:cNvPr>
          <p:cNvSpPr>
            <a:spLocks noGrp="1"/>
          </p:cNvSpPr>
          <p:nvPr>
            <p:ph type="pic" sz="quarter" idx="22" hasCustomPrompt="1"/>
          </p:nvPr>
        </p:nvSpPr>
        <p:spPr>
          <a:xfrm>
            <a:off x="9488889" y="1626770"/>
            <a:ext cx="2008235" cy="1798173"/>
          </a:xfrm>
          <a:prstGeom prst="rect">
            <a:avLst/>
          </a:prstGeom>
          <a:solidFill>
            <a:schemeClr val="bg1">
              <a:lumMod val="95000"/>
            </a:schemeClr>
          </a:solidFill>
        </p:spPr>
        <p:txBody>
          <a:bodyPr>
            <a:noAutofit/>
          </a:bodyPr>
          <a:lstStyle>
            <a:lvl1pPr marL="0" indent="0" algn="ctr">
              <a:buFontTx/>
              <a:buNone/>
              <a:defRPr sz="1200" b="0"/>
            </a:lvl1pPr>
          </a:lstStyle>
          <a:p>
            <a:r>
              <a:rPr lang="en-US"/>
              <a:t>Drag photo to placeholder or click on icon to place photo from file.</a:t>
            </a:r>
          </a:p>
        </p:txBody>
      </p:sp>
      <p:sp>
        <p:nvSpPr>
          <p:cNvPr id="24" name="Text Placeholder 12">
            <a:extLst>
              <a:ext uri="{FF2B5EF4-FFF2-40B4-BE49-F238E27FC236}">
                <a16:creationId xmlns:a16="http://schemas.microsoft.com/office/drawing/2014/main" id="{3DE9EC15-6DC7-6846-B173-CAE4228B5DB2}"/>
              </a:ext>
            </a:extLst>
          </p:cNvPr>
          <p:cNvSpPr>
            <a:spLocks noGrp="1"/>
          </p:cNvSpPr>
          <p:nvPr>
            <p:ph type="body" sz="quarter" idx="27"/>
          </p:nvPr>
        </p:nvSpPr>
        <p:spPr>
          <a:xfrm>
            <a:off x="9212847" y="3596482"/>
            <a:ext cx="2560320" cy="548640"/>
          </a:xfrm>
          <a:prstGeom prst="rect">
            <a:avLst/>
          </a:prstGeom>
        </p:spPr>
        <p:txBody>
          <a:bodyPr/>
          <a:lstStyle>
            <a:lvl1pPr marL="0" indent="0" algn="ctr">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25" name="Text Placeholder 12">
            <a:extLst>
              <a:ext uri="{FF2B5EF4-FFF2-40B4-BE49-F238E27FC236}">
                <a16:creationId xmlns:a16="http://schemas.microsoft.com/office/drawing/2014/main" id="{8D698B45-9A6E-DE4A-8222-D973B7A7D920}"/>
              </a:ext>
            </a:extLst>
          </p:cNvPr>
          <p:cNvSpPr>
            <a:spLocks noGrp="1"/>
          </p:cNvSpPr>
          <p:nvPr>
            <p:ph type="body" sz="quarter" idx="28"/>
          </p:nvPr>
        </p:nvSpPr>
        <p:spPr>
          <a:xfrm>
            <a:off x="9212847" y="4229878"/>
            <a:ext cx="2560320" cy="1371600"/>
          </a:xfrm>
          <a:prstGeom prst="rect">
            <a:avLst/>
          </a:prstGeom>
        </p:spPr>
        <p:txBody>
          <a:bodyPr lIns="45720" rIns="45720"/>
          <a:lstStyle>
            <a:lvl1pPr marL="0" indent="0" algn="ctr">
              <a:buFontTx/>
              <a:buNone/>
              <a:defRPr sz="1800" b="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6" name="Footer Placeholder 5">
            <a:extLst>
              <a:ext uri="{FF2B5EF4-FFF2-40B4-BE49-F238E27FC236}">
                <a16:creationId xmlns:a16="http://schemas.microsoft.com/office/drawing/2014/main" id="{2398E721-2065-8640-9E19-F292A2EEF689}"/>
              </a:ext>
            </a:extLst>
          </p:cNvPr>
          <p:cNvSpPr>
            <a:spLocks noGrp="1"/>
          </p:cNvSpPr>
          <p:nvPr>
            <p:ph type="ftr" sz="quarter" idx="11"/>
          </p:nvPr>
        </p:nvSpPr>
        <p:spPr/>
        <p:txBody>
          <a:bodyPr/>
          <a:lstStyle/>
          <a:p>
            <a:endParaRPr lang="en-US"/>
          </a:p>
        </p:txBody>
      </p:sp>
      <p:pic>
        <p:nvPicPr>
          <p:cNvPr id="26" name="Picture 25" descr="MITRE Logo MITRE">
            <a:extLst>
              <a:ext uri="{FF2B5EF4-FFF2-40B4-BE49-F238E27FC236}">
                <a16:creationId xmlns:a16="http://schemas.microsoft.com/office/drawing/2014/main" id="{CEAA93C5-7111-4F77-A278-1B39B0FC4FD4}"/>
              </a:ext>
            </a:extLst>
          </p:cNvPr>
          <p:cNvPicPr>
            <a:picLocks noChangeAspect="1"/>
          </p:cNvPicPr>
          <p:nvPr/>
        </p:nvPicPr>
        <p:blipFill>
          <a:blip r:embed="rId2"/>
          <a:stretch>
            <a:fillRect/>
          </a:stretch>
        </p:blipFill>
        <p:spPr>
          <a:xfrm>
            <a:off x="429768" y="6327648"/>
            <a:ext cx="711749" cy="274320"/>
          </a:xfrm>
          <a:prstGeom prst="rect">
            <a:avLst/>
          </a:prstGeom>
        </p:spPr>
      </p:pic>
    </p:spTree>
    <p:extLst>
      <p:ext uri="{BB962C8B-B14F-4D97-AF65-F5344CB8AC3E}">
        <p14:creationId xmlns:p14="http://schemas.microsoft.com/office/powerpoint/2010/main" val="1603549949"/>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Media">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0919F081-4D90-43C0-ADCE-D5E8CCB407AB}"/>
              </a:ext>
            </a:extLst>
          </p:cNvPr>
          <p:cNvSpPr>
            <a:spLocks noGrp="1"/>
          </p:cNvSpPr>
          <p:nvPr>
            <p:ph sz="quarter" idx="15"/>
          </p:nvPr>
        </p:nvSpPr>
        <p:spPr>
          <a:xfrm>
            <a:off x="430213" y="1920875"/>
            <a:ext cx="11338560" cy="4023360"/>
          </a:xfrm>
        </p:spPr>
        <p:txBody>
          <a:bodyPr/>
          <a:lstStyle/>
          <a:p>
            <a:pPr lvl="0"/>
            <a:r>
              <a:rPr lang="en-US"/>
              <a:t>Click to edit Master text styles</a:t>
            </a:r>
          </a:p>
        </p:txBody>
      </p:sp>
      <p:sp>
        <p:nvSpPr>
          <p:cNvPr id="5" name="Slide Number Placeholder 4">
            <a:extLst>
              <a:ext uri="{FF2B5EF4-FFF2-40B4-BE49-F238E27FC236}">
                <a16:creationId xmlns:a16="http://schemas.microsoft.com/office/drawing/2014/main" id="{6CF24A46-05BF-A841-BC00-9302A006F5AB}"/>
              </a:ext>
            </a:extLst>
          </p:cNvPr>
          <p:cNvSpPr>
            <a:spLocks noGrp="1"/>
          </p:cNvSpPr>
          <p:nvPr>
            <p:ph type="sldNum" sz="quarter" idx="12"/>
          </p:nvPr>
        </p:nvSpPr>
        <p:spPr/>
        <p:txBody>
          <a:bodyPr/>
          <a:lstStyle/>
          <a:p>
            <a:fld id="{330EA680-D336-4FF7-8B7A-9848BB0A1C32}" type="slidenum">
              <a:rPr lang="en-US" smtClean="0"/>
              <a:t>‹#›</a:t>
            </a:fld>
            <a:endParaRPr lang="en-US"/>
          </a:p>
        </p:txBody>
      </p:sp>
      <p:sp>
        <p:nvSpPr>
          <p:cNvPr id="2" name="Title 1">
            <a:extLst>
              <a:ext uri="{FF2B5EF4-FFF2-40B4-BE49-F238E27FC236}">
                <a16:creationId xmlns:a16="http://schemas.microsoft.com/office/drawing/2014/main" id="{A7C26610-DBD4-D344-A666-CFB7A808BD26}"/>
              </a:ext>
            </a:extLst>
          </p:cNvPr>
          <p:cNvSpPr>
            <a:spLocks noGrp="1"/>
          </p:cNvSpPr>
          <p:nvPr>
            <p:ph type="title"/>
          </p:nvPr>
        </p:nvSpPr>
        <p:spPr/>
        <p:txBody>
          <a:bodyPr/>
          <a:lstStyle>
            <a:lvl1pPr>
              <a:defRPr sz="3200"/>
            </a:lvl1pPr>
          </a:lstStyle>
          <a:p>
            <a:r>
              <a:rPr lang="en-US"/>
              <a:t>Click to edit Master title style</a:t>
            </a:r>
          </a:p>
        </p:txBody>
      </p:sp>
      <p:sp>
        <p:nvSpPr>
          <p:cNvPr id="6" name="Text Placeholder 5">
            <a:extLst>
              <a:ext uri="{FF2B5EF4-FFF2-40B4-BE49-F238E27FC236}">
                <a16:creationId xmlns:a16="http://schemas.microsoft.com/office/drawing/2014/main" id="{0C262862-06CB-F44F-8EE1-F0B31A2F6203}"/>
              </a:ext>
            </a:extLst>
          </p:cNvPr>
          <p:cNvSpPr>
            <a:spLocks noGrp="1"/>
          </p:cNvSpPr>
          <p:nvPr>
            <p:ph type="body" sz="quarter" idx="13"/>
          </p:nvPr>
        </p:nvSpPr>
        <p:spPr>
          <a:xfrm>
            <a:off x="429768" y="1371603"/>
            <a:ext cx="11342735" cy="493713"/>
          </a:xfrm>
          <a:prstGeom prst="rect">
            <a:avLst/>
          </a:prstGeom>
        </p:spPr>
        <p:txBody>
          <a:bodyPr anchor="ctr"/>
          <a:lstStyle>
            <a:lvl1pPr marL="0" indent="0">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Footer Placeholder 3">
            <a:extLst>
              <a:ext uri="{FF2B5EF4-FFF2-40B4-BE49-F238E27FC236}">
                <a16:creationId xmlns:a16="http://schemas.microsoft.com/office/drawing/2014/main" id="{C1FC07AC-D491-464A-B738-B75BEA97BB12}"/>
              </a:ext>
            </a:extLst>
          </p:cNvPr>
          <p:cNvSpPr>
            <a:spLocks noGrp="1"/>
          </p:cNvSpPr>
          <p:nvPr>
            <p:ph type="ftr" sz="quarter" idx="11"/>
          </p:nvPr>
        </p:nvSpPr>
        <p:spPr/>
        <p:txBody>
          <a:bodyPr/>
          <a:lstStyle/>
          <a:p>
            <a:endParaRPr lang="en-US"/>
          </a:p>
        </p:txBody>
      </p:sp>
      <p:pic>
        <p:nvPicPr>
          <p:cNvPr id="9" name="Picture 8" descr="MITRE Logo MITRE">
            <a:extLst>
              <a:ext uri="{FF2B5EF4-FFF2-40B4-BE49-F238E27FC236}">
                <a16:creationId xmlns:a16="http://schemas.microsoft.com/office/drawing/2014/main" id="{28ADD787-583A-41A4-BBA8-ED5DEEEC93C1}"/>
              </a:ext>
            </a:extLst>
          </p:cNvPr>
          <p:cNvPicPr>
            <a:picLocks noChangeAspect="1"/>
          </p:cNvPicPr>
          <p:nvPr/>
        </p:nvPicPr>
        <p:blipFill>
          <a:blip r:embed="rId2"/>
          <a:stretch>
            <a:fillRect/>
          </a:stretch>
        </p:blipFill>
        <p:spPr>
          <a:xfrm>
            <a:off x="429768" y="6327648"/>
            <a:ext cx="711749" cy="274320"/>
          </a:xfrm>
          <a:prstGeom prst="rect">
            <a:avLst/>
          </a:prstGeom>
        </p:spPr>
      </p:pic>
    </p:spTree>
    <p:extLst>
      <p:ext uri="{BB962C8B-B14F-4D97-AF65-F5344CB8AC3E}">
        <p14:creationId xmlns:p14="http://schemas.microsoft.com/office/powerpoint/2010/main" val="3880768429"/>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Content Left with Media">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FC8FA03-DDDE-497C-A242-7B9A2C102EFB}"/>
              </a:ext>
            </a:extLst>
          </p:cNvPr>
          <p:cNvSpPr>
            <a:spLocks noGrp="1"/>
          </p:cNvSpPr>
          <p:nvPr>
            <p:ph sz="quarter" idx="16"/>
          </p:nvPr>
        </p:nvSpPr>
        <p:spPr>
          <a:xfrm>
            <a:off x="6134100" y="0"/>
            <a:ext cx="6057900" cy="6858000"/>
          </a:xfrm>
        </p:spPr>
        <p:txBody>
          <a:bodyPr/>
          <a:lstStyle/>
          <a:p>
            <a:pPr lvl="0"/>
            <a:r>
              <a:rPr lang="en-US"/>
              <a:t>Click to edit Master text styles</a:t>
            </a:r>
          </a:p>
        </p:txBody>
      </p:sp>
      <p:sp>
        <p:nvSpPr>
          <p:cNvPr id="7" name="Slide Number Placeholder 6">
            <a:extLst>
              <a:ext uri="{FF2B5EF4-FFF2-40B4-BE49-F238E27FC236}">
                <a16:creationId xmlns:a16="http://schemas.microsoft.com/office/drawing/2014/main" id="{8842C41C-34E8-584A-9E38-7D484F8D3C71}"/>
              </a:ext>
            </a:extLst>
          </p:cNvPr>
          <p:cNvSpPr>
            <a:spLocks noGrp="1"/>
          </p:cNvSpPr>
          <p:nvPr>
            <p:ph type="sldNum" sz="quarter" idx="12"/>
          </p:nvPr>
        </p:nvSpPr>
        <p:spPr/>
        <p:txBody>
          <a:bodyPr/>
          <a:lstStyle/>
          <a:p>
            <a:fld id="{330EA680-D336-4FF7-8B7A-9848BB0A1C32}" type="slidenum">
              <a:rPr lang="en-US" smtClean="0"/>
              <a:t>‹#›</a:t>
            </a:fld>
            <a:endParaRPr lang="en-US"/>
          </a:p>
        </p:txBody>
      </p:sp>
      <p:sp>
        <p:nvSpPr>
          <p:cNvPr id="2" name="Title 1">
            <a:extLst>
              <a:ext uri="{FF2B5EF4-FFF2-40B4-BE49-F238E27FC236}">
                <a16:creationId xmlns:a16="http://schemas.microsoft.com/office/drawing/2014/main" id="{79EAD82A-7C42-3240-B76E-866CBD271C1A}"/>
              </a:ext>
            </a:extLst>
          </p:cNvPr>
          <p:cNvSpPr>
            <a:spLocks noGrp="1"/>
          </p:cNvSpPr>
          <p:nvPr>
            <p:ph type="title"/>
          </p:nvPr>
        </p:nvSpPr>
        <p:spPr>
          <a:xfrm>
            <a:off x="426720" y="365763"/>
            <a:ext cx="5486400" cy="914401"/>
          </a:xfrm>
        </p:spPr>
        <p:txBody>
          <a:bodyPr anchor="b"/>
          <a:lstStyle>
            <a:lvl1pPr>
              <a:defRPr sz="3200"/>
            </a:lvl1pPr>
          </a:lstStyle>
          <a:p>
            <a:r>
              <a:rPr lang="en-US"/>
              <a:t>Click to edit Master title style</a:t>
            </a:r>
          </a:p>
        </p:txBody>
      </p:sp>
      <p:sp>
        <p:nvSpPr>
          <p:cNvPr id="10" name="Text Placeholder 9">
            <a:extLst>
              <a:ext uri="{FF2B5EF4-FFF2-40B4-BE49-F238E27FC236}">
                <a16:creationId xmlns:a16="http://schemas.microsoft.com/office/drawing/2014/main" id="{B26D1765-314D-D44C-9CDF-CB6E7878529B}"/>
              </a:ext>
            </a:extLst>
          </p:cNvPr>
          <p:cNvSpPr>
            <a:spLocks noGrp="1"/>
          </p:cNvSpPr>
          <p:nvPr>
            <p:ph type="body" sz="quarter" idx="14"/>
          </p:nvPr>
        </p:nvSpPr>
        <p:spPr>
          <a:xfrm>
            <a:off x="426720" y="1463041"/>
            <a:ext cx="5486400" cy="914400"/>
          </a:xfrm>
          <a:prstGeom prst="rect">
            <a:avLst/>
          </a:prstGeom>
        </p:spPr>
        <p:txBody>
          <a:bodyPr/>
          <a:lstStyle>
            <a:lvl1pPr marL="0" indent="0">
              <a:buFontTx/>
              <a:buNone/>
              <a:defRPr sz="2000" b="1" i="0" baseline="0">
                <a:latin typeface="+mj-lt"/>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12" name="Text Placeholder 11">
            <a:extLst>
              <a:ext uri="{FF2B5EF4-FFF2-40B4-BE49-F238E27FC236}">
                <a16:creationId xmlns:a16="http://schemas.microsoft.com/office/drawing/2014/main" id="{BF566A9E-3756-1344-8736-0BE04C434348}"/>
              </a:ext>
            </a:extLst>
          </p:cNvPr>
          <p:cNvSpPr>
            <a:spLocks noGrp="1"/>
          </p:cNvSpPr>
          <p:nvPr>
            <p:ph type="body" sz="quarter" idx="15"/>
          </p:nvPr>
        </p:nvSpPr>
        <p:spPr>
          <a:xfrm>
            <a:off x="426720" y="2514600"/>
            <a:ext cx="5486400" cy="3200400"/>
          </a:xfrm>
          <a:prstGeom prst="rect">
            <a:avLst/>
          </a:prstGeom>
        </p:spPr>
        <p:txBody>
          <a:bodyPr/>
          <a:lstStyle>
            <a:lvl1pPr>
              <a:defRPr sz="20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037E905-3A2F-7A47-B6B2-2C14131A1838}"/>
              </a:ext>
            </a:extLst>
          </p:cNvPr>
          <p:cNvSpPr>
            <a:spLocks noGrp="1"/>
          </p:cNvSpPr>
          <p:nvPr>
            <p:ph type="ftr" sz="quarter" idx="11"/>
          </p:nvPr>
        </p:nvSpPr>
        <p:spPr>
          <a:xfrm>
            <a:off x="1450848" y="6324600"/>
            <a:ext cx="4474733" cy="365125"/>
          </a:xfrm>
        </p:spPr>
        <p:txBody>
          <a:bodyPr/>
          <a:lstStyle>
            <a:lvl1pPr algn="l">
              <a:defRPr/>
            </a:lvl1pPr>
          </a:lstStyle>
          <a:p>
            <a:endParaRPr lang="en-US"/>
          </a:p>
        </p:txBody>
      </p:sp>
      <p:pic>
        <p:nvPicPr>
          <p:cNvPr id="9" name="Picture 8" descr="MITRE Logo MITRE">
            <a:extLst>
              <a:ext uri="{FF2B5EF4-FFF2-40B4-BE49-F238E27FC236}">
                <a16:creationId xmlns:a16="http://schemas.microsoft.com/office/drawing/2014/main" id="{324D358A-1E19-4CD6-B31D-E8ADBA4EA717}"/>
              </a:ext>
            </a:extLst>
          </p:cNvPr>
          <p:cNvPicPr>
            <a:picLocks noChangeAspect="1"/>
          </p:cNvPicPr>
          <p:nvPr/>
        </p:nvPicPr>
        <p:blipFill>
          <a:blip r:embed="rId2"/>
          <a:stretch>
            <a:fillRect/>
          </a:stretch>
        </p:blipFill>
        <p:spPr>
          <a:xfrm>
            <a:off x="429768" y="6327648"/>
            <a:ext cx="711749" cy="274320"/>
          </a:xfrm>
          <a:prstGeom prst="rect">
            <a:avLst/>
          </a:prstGeom>
        </p:spPr>
      </p:pic>
    </p:spTree>
    <p:extLst>
      <p:ext uri="{BB962C8B-B14F-4D97-AF65-F5344CB8AC3E}">
        <p14:creationId xmlns:p14="http://schemas.microsoft.com/office/powerpoint/2010/main" val="290172875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Closing Slide Contact Info">
    <p:spTree>
      <p:nvGrpSpPr>
        <p:cNvPr id="1" name=""/>
        <p:cNvGrpSpPr/>
        <p:nvPr/>
      </p:nvGrpSpPr>
      <p:grpSpPr>
        <a:xfrm>
          <a:off x="0" y="0"/>
          <a:ext cx="0" cy="0"/>
          <a:chOff x="0" y="0"/>
          <a:chExt cx="0" cy="0"/>
        </a:xfrm>
      </p:grpSpPr>
      <p:sp>
        <p:nvSpPr>
          <p:cNvPr id="16" name="Text Placeholder 2">
            <a:extLst>
              <a:ext uri="{FF2B5EF4-FFF2-40B4-BE49-F238E27FC236}">
                <a16:creationId xmlns:a16="http://schemas.microsoft.com/office/drawing/2014/main" id="{A5583B77-0D77-A34E-8283-81275F3E9415}"/>
              </a:ext>
            </a:extLst>
          </p:cNvPr>
          <p:cNvSpPr>
            <a:spLocks noGrp="1"/>
          </p:cNvSpPr>
          <p:nvPr>
            <p:ph type="body" sz="quarter" idx="18" hasCustomPrompt="1"/>
          </p:nvPr>
        </p:nvSpPr>
        <p:spPr>
          <a:xfrm>
            <a:off x="1097280" y="2971800"/>
            <a:ext cx="7071360" cy="548640"/>
          </a:xfrm>
          <a:prstGeom prst="rect">
            <a:avLst/>
          </a:prstGeom>
        </p:spPr>
        <p:txBody>
          <a:bodyPr anchor="ctr"/>
          <a:lstStyle>
            <a:lvl1pPr>
              <a:buFontTx/>
              <a:buNone/>
              <a:defRPr/>
            </a:lvl1pPr>
          </a:lstStyle>
          <a:p>
            <a:pPr lvl="0"/>
            <a:r>
              <a:rPr lang="en-US"/>
              <a:t>Name</a:t>
            </a:r>
          </a:p>
        </p:txBody>
      </p:sp>
      <p:sp>
        <p:nvSpPr>
          <p:cNvPr id="17" name="Text Placeholder 2">
            <a:extLst>
              <a:ext uri="{FF2B5EF4-FFF2-40B4-BE49-F238E27FC236}">
                <a16:creationId xmlns:a16="http://schemas.microsoft.com/office/drawing/2014/main" id="{8CF98308-AFBC-E14C-A180-1231217F1E6E}"/>
              </a:ext>
            </a:extLst>
          </p:cNvPr>
          <p:cNvSpPr>
            <a:spLocks noGrp="1"/>
          </p:cNvSpPr>
          <p:nvPr>
            <p:ph type="body" sz="quarter" idx="14" hasCustomPrompt="1"/>
          </p:nvPr>
        </p:nvSpPr>
        <p:spPr>
          <a:xfrm>
            <a:off x="1097280" y="3593030"/>
            <a:ext cx="7071360" cy="548640"/>
          </a:xfrm>
          <a:prstGeom prst="rect">
            <a:avLst/>
          </a:prstGeom>
        </p:spPr>
        <p:txBody>
          <a:bodyPr anchor="ctr"/>
          <a:lstStyle>
            <a:lvl1pPr>
              <a:buFontTx/>
              <a:buNone/>
              <a:defRPr/>
            </a:lvl1pPr>
          </a:lstStyle>
          <a:p>
            <a:pPr lvl="0"/>
            <a:r>
              <a:rPr lang="en-US" err="1"/>
              <a:t>email@mitre.org</a:t>
            </a:r>
            <a:endParaRPr lang="en-US"/>
          </a:p>
        </p:txBody>
      </p:sp>
      <p:sp>
        <p:nvSpPr>
          <p:cNvPr id="19" name="Text Placeholder 2">
            <a:extLst>
              <a:ext uri="{FF2B5EF4-FFF2-40B4-BE49-F238E27FC236}">
                <a16:creationId xmlns:a16="http://schemas.microsoft.com/office/drawing/2014/main" id="{C2210306-A808-2E4A-B31D-FFC4F65B2EF7}"/>
              </a:ext>
            </a:extLst>
          </p:cNvPr>
          <p:cNvSpPr>
            <a:spLocks noGrp="1"/>
          </p:cNvSpPr>
          <p:nvPr>
            <p:ph type="body" sz="quarter" idx="16" hasCustomPrompt="1"/>
          </p:nvPr>
        </p:nvSpPr>
        <p:spPr>
          <a:xfrm>
            <a:off x="1097280" y="4214260"/>
            <a:ext cx="7071360" cy="548640"/>
          </a:xfrm>
          <a:prstGeom prst="rect">
            <a:avLst/>
          </a:prstGeom>
        </p:spPr>
        <p:txBody>
          <a:bodyPr anchor="ctr"/>
          <a:lstStyle>
            <a:lvl1pPr>
              <a:buFontTx/>
              <a:buNone/>
              <a:defRPr/>
            </a:lvl1pPr>
          </a:lstStyle>
          <a:p>
            <a:pPr lvl="0"/>
            <a:r>
              <a:rPr lang="en-US"/>
              <a:t>@</a:t>
            </a:r>
            <a:r>
              <a:rPr lang="en-US" err="1"/>
              <a:t>TwitterHandle</a:t>
            </a:r>
            <a:endParaRPr lang="en-US"/>
          </a:p>
        </p:txBody>
      </p:sp>
      <p:sp>
        <p:nvSpPr>
          <p:cNvPr id="18" name="Text Placeholder 2">
            <a:extLst>
              <a:ext uri="{FF2B5EF4-FFF2-40B4-BE49-F238E27FC236}">
                <a16:creationId xmlns:a16="http://schemas.microsoft.com/office/drawing/2014/main" id="{D717D3CB-D2D4-6A49-BA33-1E044F035217}"/>
              </a:ext>
            </a:extLst>
          </p:cNvPr>
          <p:cNvSpPr>
            <a:spLocks noGrp="1"/>
          </p:cNvSpPr>
          <p:nvPr>
            <p:ph type="body" sz="quarter" idx="15" hasCustomPrompt="1"/>
          </p:nvPr>
        </p:nvSpPr>
        <p:spPr>
          <a:xfrm>
            <a:off x="1097280" y="4835491"/>
            <a:ext cx="7071360" cy="548640"/>
          </a:xfrm>
          <a:prstGeom prst="rect">
            <a:avLst/>
          </a:prstGeom>
        </p:spPr>
        <p:txBody>
          <a:bodyPr anchor="ctr"/>
          <a:lstStyle>
            <a:lvl1pPr>
              <a:buFontTx/>
              <a:buNone/>
              <a:defRPr/>
            </a:lvl1pPr>
          </a:lstStyle>
          <a:p>
            <a:pPr lvl="0"/>
            <a:r>
              <a:rPr lang="en-US" err="1"/>
              <a:t>linkedin.com</a:t>
            </a:r>
            <a:r>
              <a:rPr lang="en-US"/>
              <a:t>/in/</a:t>
            </a:r>
            <a:r>
              <a:rPr lang="en-US" err="1"/>
              <a:t>firstnamelastname</a:t>
            </a:r>
            <a:endParaRPr lang="en-US"/>
          </a:p>
        </p:txBody>
      </p:sp>
      <p:sp>
        <p:nvSpPr>
          <p:cNvPr id="5" name="Footer Placeholder 4">
            <a:extLst>
              <a:ext uri="{FF2B5EF4-FFF2-40B4-BE49-F238E27FC236}">
                <a16:creationId xmlns:a16="http://schemas.microsoft.com/office/drawing/2014/main" id="{5A03D159-FA7E-7946-A2E3-C277F421E076}"/>
              </a:ext>
            </a:extLst>
          </p:cNvPr>
          <p:cNvSpPr>
            <a:spLocks noGrp="1"/>
          </p:cNvSpPr>
          <p:nvPr>
            <p:ph type="ftr" sz="quarter" idx="11"/>
          </p:nvPr>
        </p:nvSpPr>
        <p:spPr>
          <a:xfrm>
            <a:off x="1687368" y="6400800"/>
            <a:ext cx="8817264" cy="182880"/>
          </a:xfrm>
        </p:spPr>
        <p:txBody>
          <a:bodyPr/>
          <a:lstStyle/>
          <a:p>
            <a:endParaRPr lang="en-US"/>
          </a:p>
        </p:txBody>
      </p:sp>
      <p:pic>
        <p:nvPicPr>
          <p:cNvPr id="10" name="Picture 9" descr="MITRE Logo MITRE Solving Problems For A Safer World">
            <a:extLst>
              <a:ext uri="{FF2B5EF4-FFF2-40B4-BE49-F238E27FC236}">
                <a16:creationId xmlns:a16="http://schemas.microsoft.com/office/drawing/2014/main" id="{D23C0A56-A953-468F-9E5F-EDC4FC2B8857}"/>
              </a:ext>
              <a:ext uri="{C183D7F6-B498-43B3-948B-1728B52AA6E4}">
                <adec:decorative xmlns:adec="http://schemas.microsoft.com/office/drawing/2017/decorative" val="0"/>
              </a:ext>
            </a:extLst>
          </p:cNvPr>
          <p:cNvPicPr>
            <a:picLocks noChangeAspect="1"/>
          </p:cNvPicPr>
          <p:nvPr/>
        </p:nvPicPr>
        <p:blipFill>
          <a:blip r:embed="rId2"/>
          <a:stretch/>
        </p:blipFill>
        <p:spPr>
          <a:xfrm>
            <a:off x="8984537" y="5880067"/>
            <a:ext cx="2764612" cy="274320"/>
          </a:xfrm>
          <a:prstGeom prst="rect">
            <a:avLst/>
          </a:prstGeom>
        </p:spPr>
      </p:pic>
      <p:pic>
        <p:nvPicPr>
          <p:cNvPr id="13" name="Picture 12" descr="Linkedin Logo, icon">
            <a:extLst>
              <a:ext uri="{FF2B5EF4-FFF2-40B4-BE49-F238E27FC236}">
                <a16:creationId xmlns:a16="http://schemas.microsoft.com/office/drawing/2014/main" id="{FC95A8AC-CCAE-4A4A-8478-7FEF6A955DAA}"/>
              </a:ext>
            </a:extLst>
          </p:cNvPr>
          <p:cNvPicPr>
            <a:picLocks noChangeAspect="1"/>
          </p:cNvPicPr>
          <p:nvPr/>
        </p:nvPicPr>
        <p:blipFill>
          <a:blip r:embed="rId3"/>
          <a:stretch>
            <a:fillRect/>
          </a:stretch>
        </p:blipFill>
        <p:spPr>
          <a:xfrm>
            <a:off x="457200" y="4926931"/>
            <a:ext cx="537633" cy="457200"/>
          </a:xfrm>
          <a:prstGeom prst="rect">
            <a:avLst/>
          </a:prstGeom>
        </p:spPr>
      </p:pic>
      <p:pic>
        <p:nvPicPr>
          <p:cNvPr id="20" name="Picture 19" descr="Twitter Logo, Icon">
            <a:extLst>
              <a:ext uri="{FF2B5EF4-FFF2-40B4-BE49-F238E27FC236}">
                <a16:creationId xmlns:a16="http://schemas.microsoft.com/office/drawing/2014/main" id="{587230FE-80E5-4954-8A18-405DEC9CEFDE}"/>
              </a:ext>
            </a:extLst>
          </p:cNvPr>
          <p:cNvPicPr>
            <a:picLocks noChangeAspect="1"/>
          </p:cNvPicPr>
          <p:nvPr/>
        </p:nvPicPr>
        <p:blipFill>
          <a:blip r:embed="rId4"/>
          <a:stretch>
            <a:fillRect/>
          </a:stretch>
        </p:blipFill>
        <p:spPr>
          <a:xfrm>
            <a:off x="305223" y="4145280"/>
            <a:ext cx="731520" cy="731520"/>
          </a:xfrm>
          <a:prstGeom prst="rect">
            <a:avLst/>
          </a:prstGeom>
        </p:spPr>
      </p:pic>
    </p:spTree>
    <p:extLst>
      <p:ext uri="{BB962C8B-B14F-4D97-AF65-F5344CB8AC3E}">
        <p14:creationId xmlns:p14="http://schemas.microsoft.com/office/powerpoint/2010/main" val="13325627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5 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078088" y="388619"/>
            <a:ext cx="8458200" cy="685800"/>
          </a:xfrm>
          <a:prstGeom prst="rect">
            <a:avLst/>
          </a:prstGeom>
        </p:spPr>
        <p:txBody>
          <a:bodyPr/>
          <a:lstStyle>
            <a:lvl1pPr>
              <a:defRPr sz="2800"/>
            </a:lvl1pPr>
          </a:lstStyle>
          <a:p>
            <a:r>
              <a:rPr lang="en-US" dirty="0"/>
              <a:t>Click to add content</a:t>
            </a:r>
          </a:p>
        </p:txBody>
      </p:sp>
      <p:sp>
        <p:nvSpPr>
          <p:cNvPr id="3" name="Content Placeholder 2"/>
          <p:cNvSpPr>
            <a:spLocks noGrp="1"/>
          </p:cNvSpPr>
          <p:nvPr>
            <p:ph idx="1"/>
          </p:nvPr>
        </p:nvSpPr>
        <p:spPr>
          <a:xfrm>
            <a:off x="2473803" y="1387093"/>
            <a:ext cx="4379493" cy="3359367"/>
          </a:xfrm>
        </p:spPr>
        <p:txBody>
          <a:bodyPr>
            <a:noAutofit/>
          </a:bodyPr>
          <a:lstStyle>
            <a:lvl1pPr>
              <a:lnSpc>
                <a:spcPct val="100000"/>
              </a:lnSpc>
              <a:spcBef>
                <a:spcPts val="0"/>
              </a:spcBef>
              <a:spcAft>
                <a:spcPts val="0"/>
              </a:spcAft>
              <a:defRPr sz="2000" b="1">
                <a:solidFill>
                  <a:srgbClr val="0A3161"/>
                </a:solidFill>
              </a:defRPr>
            </a:lvl1pPr>
            <a:lvl2pPr>
              <a:defRPr sz="1200">
                <a:solidFill>
                  <a:srgbClr val="0A3161"/>
                </a:solidFill>
              </a:defRPr>
            </a:lvl2pPr>
            <a:lvl3pPr>
              <a:defRPr sz="1200">
                <a:solidFill>
                  <a:srgbClr val="0A3161"/>
                </a:solidFill>
              </a:defRPr>
            </a:lvl3pPr>
            <a:lvl4pPr>
              <a:defRPr sz="1200">
                <a:solidFill>
                  <a:srgbClr val="0A3161"/>
                </a:solidFill>
              </a:defRPr>
            </a:lvl4pPr>
            <a:lvl5pPr>
              <a:defRPr sz="1200">
                <a:solidFill>
                  <a:srgbClr val="0A3161"/>
                </a:solidFill>
              </a:defRPr>
            </a:lvl5pPr>
          </a:lstStyle>
          <a:p>
            <a:pPr lvl="0"/>
            <a:r>
              <a:rPr lang="en-US"/>
              <a:t>Click to edit Master text styles</a:t>
            </a:r>
          </a:p>
        </p:txBody>
      </p:sp>
      <p:sp>
        <p:nvSpPr>
          <p:cNvPr id="5" name="Footer Placeholder 4"/>
          <p:cNvSpPr>
            <a:spLocks noGrp="1"/>
          </p:cNvSpPr>
          <p:nvPr>
            <p:ph type="ftr" sz="quarter" idx="11"/>
          </p:nvPr>
        </p:nvSpPr>
        <p:spPr>
          <a:xfrm>
            <a:off x="3246120" y="6263643"/>
            <a:ext cx="4876800" cy="365125"/>
          </a:xfrm>
          <a:prstGeom prst="rect">
            <a:avLst/>
          </a:prstGeom>
        </p:spPr>
        <p:txBody>
          <a:bodyPr/>
          <a:lstStyle/>
          <a:p>
            <a:r>
              <a:rPr lang="en-US"/>
              <a:t>Presentation Title | Office/BOD</a:t>
            </a:r>
          </a:p>
        </p:txBody>
      </p:sp>
      <p:sp>
        <p:nvSpPr>
          <p:cNvPr id="6" name="Slide Number Placeholder 5"/>
          <p:cNvSpPr>
            <a:spLocks noGrp="1"/>
          </p:cNvSpPr>
          <p:nvPr>
            <p:ph type="sldNum" sz="quarter" idx="12"/>
          </p:nvPr>
        </p:nvSpPr>
        <p:spPr>
          <a:xfrm>
            <a:off x="468488" y="6263640"/>
            <a:ext cx="609600" cy="365760"/>
          </a:xfrm>
          <a:prstGeom prst="rect">
            <a:avLst/>
          </a:prstGeom>
        </p:spPr>
        <p:txBody>
          <a:bodyPr/>
          <a:lstStyle/>
          <a:p>
            <a:fld id="{781057C3-FDA3-B146-AA6C-F3C04E67C803}" type="slidenum">
              <a:rPr lang="en-US" smtClean="0"/>
              <a:t>‹#›</a:t>
            </a:fld>
            <a:endParaRPr lang="en-US"/>
          </a:p>
        </p:txBody>
      </p:sp>
      <p:sp>
        <p:nvSpPr>
          <p:cNvPr id="7" name="Date Placeholder 3">
            <a:extLst>
              <a:ext uri="{FF2B5EF4-FFF2-40B4-BE49-F238E27FC236}">
                <a16:creationId xmlns:a16="http://schemas.microsoft.com/office/drawing/2014/main" id="{64F503E4-B178-2543-9E7A-6410A16C659A}"/>
              </a:ext>
            </a:extLst>
          </p:cNvPr>
          <p:cNvSpPr>
            <a:spLocks noGrp="1"/>
          </p:cNvSpPr>
          <p:nvPr>
            <p:ph type="dt" sz="half" idx="10"/>
          </p:nvPr>
        </p:nvSpPr>
        <p:spPr>
          <a:xfrm>
            <a:off x="8919464" y="6263643"/>
            <a:ext cx="2739136" cy="365125"/>
          </a:xfrm>
          <a:prstGeom prst="rect">
            <a:avLst/>
          </a:prstGeom>
        </p:spPr>
        <p:txBody>
          <a:bodyPr/>
          <a:lstStyle/>
          <a:p>
            <a:r>
              <a:rPr lang="en-US"/>
              <a:t>Date</a:t>
            </a:r>
          </a:p>
        </p:txBody>
      </p:sp>
      <p:cxnSp>
        <p:nvCxnSpPr>
          <p:cNvPr id="8" name="Straight Connector 7" descr="A vertical divider line seperating content on the left of the slide from content on the right" title="Vertical Divider">
            <a:extLst>
              <a:ext uri="{FF2B5EF4-FFF2-40B4-BE49-F238E27FC236}">
                <a16:creationId xmlns:a16="http://schemas.microsoft.com/office/drawing/2014/main" id="{109AAE46-F8C9-4C30-8492-05AADDAF9F52}"/>
              </a:ext>
            </a:extLst>
          </p:cNvPr>
          <p:cNvCxnSpPr>
            <a:cxnSpLocks/>
          </p:cNvCxnSpPr>
          <p:nvPr userDrawn="1"/>
        </p:nvCxnSpPr>
        <p:spPr>
          <a:xfrm>
            <a:off x="7086600" y="1188720"/>
            <a:ext cx="0" cy="4754880"/>
          </a:xfrm>
          <a:prstGeom prst="line">
            <a:avLst/>
          </a:prstGeom>
          <a:ln>
            <a:solidFill>
              <a:srgbClr val="0A3161"/>
            </a:solidFill>
          </a:ln>
        </p:spPr>
        <p:style>
          <a:lnRef idx="1">
            <a:schemeClr val="accent1"/>
          </a:lnRef>
          <a:fillRef idx="0">
            <a:schemeClr val="accent1"/>
          </a:fillRef>
          <a:effectRef idx="0">
            <a:schemeClr val="accent1"/>
          </a:effectRef>
          <a:fontRef idx="minor">
            <a:schemeClr val="tx1"/>
          </a:fontRef>
        </p:style>
      </p:cxnSp>
      <p:sp>
        <p:nvSpPr>
          <p:cNvPr id="24" name="Content Placeholder 2">
            <a:extLst>
              <a:ext uri="{FF2B5EF4-FFF2-40B4-BE49-F238E27FC236}">
                <a16:creationId xmlns:a16="http://schemas.microsoft.com/office/drawing/2014/main" id="{203D9B4F-95EA-4B7E-A65F-B16828F76742}"/>
              </a:ext>
            </a:extLst>
          </p:cNvPr>
          <p:cNvSpPr>
            <a:spLocks noGrp="1"/>
          </p:cNvSpPr>
          <p:nvPr>
            <p:ph idx="13"/>
          </p:nvPr>
        </p:nvSpPr>
        <p:spPr>
          <a:xfrm>
            <a:off x="-2121567" y="1285625"/>
            <a:ext cx="1844842" cy="1390048"/>
          </a:xfrm>
        </p:spPr>
        <p:txBody>
          <a:bodyPr>
            <a:noAutofit/>
          </a:bodyPr>
          <a:lstStyle>
            <a:lvl1pPr>
              <a:lnSpc>
                <a:spcPct val="100000"/>
              </a:lnSpc>
              <a:spcBef>
                <a:spcPts val="0"/>
              </a:spcBef>
              <a:spcAft>
                <a:spcPts val="0"/>
              </a:spcAft>
              <a:defRPr sz="1200" b="0">
                <a:solidFill>
                  <a:schemeClr val="tx1"/>
                </a:solidFill>
              </a:defRPr>
            </a:lvl1pPr>
            <a:lvl2pPr>
              <a:defRPr sz="1200">
                <a:solidFill>
                  <a:srgbClr val="0A3161"/>
                </a:solidFill>
              </a:defRPr>
            </a:lvl2pPr>
            <a:lvl3pPr>
              <a:defRPr sz="1200">
                <a:solidFill>
                  <a:srgbClr val="0A3161"/>
                </a:solidFill>
              </a:defRPr>
            </a:lvl3pPr>
            <a:lvl4pPr>
              <a:defRPr sz="1200">
                <a:solidFill>
                  <a:srgbClr val="0A3161"/>
                </a:solidFill>
              </a:defRPr>
            </a:lvl4pPr>
            <a:lvl5pPr>
              <a:defRPr sz="1200">
                <a:solidFill>
                  <a:srgbClr val="0A3161"/>
                </a:solidFill>
              </a:defRPr>
            </a:lvl5pPr>
          </a:lstStyle>
          <a:p>
            <a:pPr lvl="0"/>
            <a:r>
              <a:rPr lang="en-US"/>
              <a:t>Click to edit Master text styles</a:t>
            </a:r>
          </a:p>
        </p:txBody>
      </p:sp>
      <p:grpSp>
        <p:nvGrpSpPr>
          <p:cNvPr id="19" name="Group 18">
            <a:extLst>
              <a:ext uri="{FF2B5EF4-FFF2-40B4-BE49-F238E27FC236}">
                <a16:creationId xmlns:a16="http://schemas.microsoft.com/office/drawing/2014/main" id="{E3B640F4-5069-4F4E-A8AC-0C7B78F237D7}"/>
              </a:ext>
            </a:extLst>
          </p:cNvPr>
          <p:cNvGrpSpPr/>
          <p:nvPr userDrawn="1"/>
        </p:nvGrpSpPr>
        <p:grpSpPr>
          <a:xfrm>
            <a:off x="7319901" y="1676427"/>
            <a:ext cx="3171750" cy="620734"/>
            <a:chOff x="5052054" y="1371241"/>
            <a:chExt cx="3810645" cy="817332"/>
          </a:xfrm>
        </p:grpSpPr>
        <p:grpSp>
          <p:nvGrpSpPr>
            <p:cNvPr id="20" name="Group 19">
              <a:extLst>
                <a:ext uri="{FF2B5EF4-FFF2-40B4-BE49-F238E27FC236}">
                  <a16:creationId xmlns:a16="http://schemas.microsoft.com/office/drawing/2014/main" id="{A52A0A87-65A2-4834-ADD3-25B3C99E9A58}"/>
                </a:ext>
              </a:extLst>
            </p:cNvPr>
            <p:cNvGrpSpPr/>
            <p:nvPr/>
          </p:nvGrpSpPr>
          <p:grpSpPr>
            <a:xfrm>
              <a:off x="5052054" y="1371241"/>
              <a:ext cx="3810645" cy="441029"/>
              <a:chOff x="5073826" y="1142635"/>
              <a:chExt cx="3871861" cy="441029"/>
            </a:xfrm>
          </p:grpSpPr>
          <p:sp>
            <p:nvSpPr>
              <p:cNvPr id="22" name="Rectangle 21">
                <a:extLst>
                  <a:ext uri="{FF2B5EF4-FFF2-40B4-BE49-F238E27FC236}">
                    <a16:creationId xmlns:a16="http://schemas.microsoft.com/office/drawing/2014/main" id="{A167AC4E-858F-4D95-AAB8-C5543F63D529}"/>
                  </a:ext>
                </a:extLst>
              </p:cNvPr>
              <p:cNvSpPr/>
              <p:nvPr/>
            </p:nvSpPr>
            <p:spPr>
              <a:xfrm>
                <a:off x="5073826" y="1142635"/>
                <a:ext cx="3694938" cy="441029"/>
              </a:xfrm>
              <a:prstGeom prst="rect">
                <a:avLst/>
              </a:prstGeom>
              <a:solidFill>
                <a:srgbClr val="ECECE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5DF54EEA-3FC3-4700-83A0-25BA7644AAD1}"/>
                  </a:ext>
                </a:extLst>
              </p:cNvPr>
              <p:cNvSpPr txBox="1"/>
              <p:nvPr/>
            </p:nvSpPr>
            <p:spPr>
              <a:xfrm>
                <a:off x="5158341" y="1189883"/>
                <a:ext cx="3787346" cy="364730"/>
              </a:xfrm>
              <a:prstGeom prst="rect">
                <a:avLst/>
              </a:prstGeom>
              <a:noFill/>
            </p:spPr>
            <p:txBody>
              <a:bodyPr wrap="square" rtlCol="0">
                <a:spAutoFit/>
              </a:bodyPr>
              <a:lstStyle/>
              <a:p>
                <a:r>
                  <a:rPr lang="en-US" sz="1200" b="1" dirty="0">
                    <a:latin typeface="Arial" panose="020B0604020202020204" pitchFamily="34" charset="0"/>
                    <a:cs typeface="Arial" panose="020B0604020202020204" pitchFamily="34" charset="0"/>
                  </a:rPr>
                  <a:t>Theme Colors</a:t>
                </a:r>
                <a:endParaRPr lang="en-US" sz="1200" b="1" i="1" dirty="0">
                  <a:latin typeface="Arial" panose="020B0604020202020204" pitchFamily="34" charset="0"/>
                  <a:cs typeface="Arial" panose="020B0604020202020204" pitchFamily="34" charset="0"/>
                </a:endParaRPr>
              </a:p>
            </p:txBody>
          </p:sp>
        </p:grpSp>
        <p:pic>
          <p:nvPicPr>
            <p:cNvPr id="21" name="Picture 20">
              <a:extLst>
                <a:ext uri="{FF2B5EF4-FFF2-40B4-BE49-F238E27FC236}">
                  <a16:creationId xmlns:a16="http://schemas.microsoft.com/office/drawing/2014/main" id="{B5B5DDE4-3855-4DEC-AE7C-DCB3271E2B32}"/>
                </a:ext>
              </a:extLst>
            </p:cNvPr>
            <p:cNvPicPr>
              <a:picLocks noChangeAspect="1"/>
            </p:cNvPicPr>
            <p:nvPr/>
          </p:nvPicPr>
          <p:blipFill>
            <a:blip r:embed="rId2"/>
            <a:stretch>
              <a:fillRect/>
            </a:stretch>
          </p:blipFill>
          <p:spPr>
            <a:xfrm>
              <a:off x="5052054" y="1729640"/>
              <a:ext cx="3634746" cy="458933"/>
            </a:xfrm>
            <a:prstGeom prst="rect">
              <a:avLst/>
            </a:prstGeom>
          </p:spPr>
        </p:pic>
      </p:grpSp>
      <p:grpSp>
        <p:nvGrpSpPr>
          <p:cNvPr id="30" name="Group 29">
            <a:extLst>
              <a:ext uri="{FF2B5EF4-FFF2-40B4-BE49-F238E27FC236}">
                <a16:creationId xmlns:a16="http://schemas.microsoft.com/office/drawing/2014/main" id="{C107FEB2-CE7F-4C8C-A67A-C444C7EB2593}"/>
              </a:ext>
            </a:extLst>
          </p:cNvPr>
          <p:cNvGrpSpPr/>
          <p:nvPr userDrawn="1"/>
        </p:nvGrpSpPr>
        <p:grpSpPr>
          <a:xfrm>
            <a:off x="7319901" y="2518100"/>
            <a:ext cx="3199125" cy="1748856"/>
            <a:chOff x="5052053" y="2949715"/>
            <a:chExt cx="3843536" cy="2302751"/>
          </a:xfrm>
        </p:grpSpPr>
        <p:sp>
          <p:nvSpPr>
            <p:cNvPr id="31" name="Rectangle 30">
              <a:extLst>
                <a:ext uri="{FF2B5EF4-FFF2-40B4-BE49-F238E27FC236}">
                  <a16:creationId xmlns:a16="http://schemas.microsoft.com/office/drawing/2014/main" id="{220902C4-265B-4F29-AF29-12876CF9B048}"/>
                </a:ext>
              </a:extLst>
            </p:cNvPr>
            <p:cNvSpPr/>
            <p:nvPr/>
          </p:nvSpPr>
          <p:spPr>
            <a:xfrm>
              <a:off x="5052058" y="2949715"/>
              <a:ext cx="3694938" cy="707885"/>
            </a:xfrm>
            <a:prstGeom prst="rect">
              <a:avLst/>
            </a:prstGeom>
            <a:solidFill>
              <a:srgbClr val="ECECE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1F88E105-EE4E-41A9-B1C9-B6F3A5F07C21}"/>
                </a:ext>
              </a:extLst>
            </p:cNvPr>
            <p:cNvSpPr txBox="1"/>
            <p:nvPr/>
          </p:nvSpPr>
          <p:spPr>
            <a:xfrm>
              <a:off x="5108243" y="2975246"/>
              <a:ext cx="3787346" cy="607883"/>
            </a:xfrm>
            <a:prstGeom prst="rect">
              <a:avLst/>
            </a:prstGeom>
            <a:noFill/>
          </p:spPr>
          <p:txBody>
            <a:bodyPr wrap="square" rtlCol="0">
              <a:spAutoFit/>
            </a:bodyPr>
            <a:lstStyle/>
            <a:p>
              <a:r>
                <a:rPr lang="en-US" sz="1200" b="1" dirty="0">
                  <a:latin typeface="Arial" panose="020B0604020202020204" pitchFamily="34" charset="0"/>
                  <a:cs typeface="Arial" panose="020B0604020202020204" pitchFamily="34" charset="0"/>
                </a:rPr>
                <a:t>Theme Gradients</a:t>
              </a:r>
              <a:br>
                <a:rPr lang="en-US" sz="1200" dirty="0">
                  <a:latin typeface="Arial" panose="020B0604020202020204" pitchFamily="34" charset="0"/>
                  <a:cs typeface="Arial" panose="020B0604020202020204" pitchFamily="34" charset="0"/>
                </a:rPr>
              </a:br>
              <a:r>
                <a:rPr lang="en-US" sz="1200" i="1" dirty="0">
                  <a:latin typeface="Arial" panose="020B0604020202020204" pitchFamily="34" charset="0"/>
                  <a:cs typeface="Arial" panose="020B0604020202020204" pitchFamily="34" charset="0"/>
                </a:rPr>
                <a:t>(Only use as accents)</a:t>
              </a:r>
            </a:p>
          </p:txBody>
        </p:sp>
        <p:pic>
          <p:nvPicPr>
            <p:cNvPr id="33" name="Picture 32">
              <a:extLst>
                <a:ext uri="{FF2B5EF4-FFF2-40B4-BE49-F238E27FC236}">
                  <a16:creationId xmlns:a16="http://schemas.microsoft.com/office/drawing/2014/main" id="{E66ED38E-1BE7-4790-95DA-A43230EAEB1C}"/>
                </a:ext>
              </a:extLst>
            </p:cNvPr>
            <p:cNvPicPr>
              <a:picLocks noChangeAspect="1"/>
            </p:cNvPicPr>
            <p:nvPr/>
          </p:nvPicPr>
          <p:blipFill>
            <a:blip r:embed="rId3"/>
            <a:stretch>
              <a:fillRect/>
            </a:stretch>
          </p:blipFill>
          <p:spPr>
            <a:xfrm>
              <a:off x="5052053" y="3575301"/>
              <a:ext cx="3689761" cy="1677165"/>
            </a:xfrm>
            <a:prstGeom prst="rect">
              <a:avLst/>
            </a:prstGeom>
          </p:spPr>
        </p:pic>
      </p:grpSp>
    </p:spTree>
    <p:extLst>
      <p:ext uri="{BB962C8B-B14F-4D97-AF65-F5344CB8AC3E}">
        <p14:creationId xmlns:p14="http://schemas.microsoft.com/office/powerpoint/2010/main" val="6804009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 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078088" y="388619"/>
            <a:ext cx="8458200" cy="685800"/>
          </a:xfrm>
          <a:prstGeom prst="rect">
            <a:avLst/>
          </a:prstGeom>
        </p:spPr>
        <p:txBody>
          <a:bodyPr/>
          <a:lstStyle>
            <a:lvl1pPr>
              <a:defRPr sz="2800"/>
            </a:lvl1pPr>
          </a:lstStyle>
          <a:p>
            <a:r>
              <a:rPr lang="en-US" dirty="0"/>
              <a:t>Click to add content</a:t>
            </a:r>
          </a:p>
        </p:txBody>
      </p:sp>
      <p:sp>
        <p:nvSpPr>
          <p:cNvPr id="5" name="Footer Placeholder 4"/>
          <p:cNvSpPr>
            <a:spLocks noGrp="1"/>
          </p:cNvSpPr>
          <p:nvPr>
            <p:ph type="ftr" sz="quarter" idx="11"/>
          </p:nvPr>
        </p:nvSpPr>
        <p:spPr>
          <a:xfrm>
            <a:off x="3246120" y="6263643"/>
            <a:ext cx="4876800" cy="365125"/>
          </a:xfrm>
          <a:prstGeom prst="rect">
            <a:avLst/>
          </a:prstGeom>
        </p:spPr>
        <p:txBody>
          <a:bodyPr/>
          <a:lstStyle/>
          <a:p>
            <a:r>
              <a:rPr lang="en-US"/>
              <a:t>Presentation Title | Office/BOD</a:t>
            </a:r>
          </a:p>
        </p:txBody>
      </p:sp>
      <p:sp>
        <p:nvSpPr>
          <p:cNvPr id="6" name="Slide Number Placeholder 5"/>
          <p:cNvSpPr>
            <a:spLocks noGrp="1"/>
          </p:cNvSpPr>
          <p:nvPr>
            <p:ph type="sldNum" sz="quarter" idx="12"/>
          </p:nvPr>
        </p:nvSpPr>
        <p:spPr>
          <a:xfrm>
            <a:off x="468488" y="6263640"/>
            <a:ext cx="609600" cy="365760"/>
          </a:xfrm>
          <a:prstGeom prst="rect">
            <a:avLst/>
          </a:prstGeom>
        </p:spPr>
        <p:txBody>
          <a:bodyPr/>
          <a:lstStyle/>
          <a:p>
            <a:fld id="{781057C3-FDA3-B146-AA6C-F3C04E67C803}" type="slidenum">
              <a:rPr lang="en-US" smtClean="0"/>
              <a:t>‹#›</a:t>
            </a:fld>
            <a:endParaRPr lang="en-US"/>
          </a:p>
        </p:txBody>
      </p:sp>
      <p:sp>
        <p:nvSpPr>
          <p:cNvPr id="7" name="Date Placeholder 3">
            <a:extLst>
              <a:ext uri="{FF2B5EF4-FFF2-40B4-BE49-F238E27FC236}">
                <a16:creationId xmlns:a16="http://schemas.microsoft.com/office/drawing/2014/main" id="{64F503E4-B178-2543-9E7A-6410A16C659A}"/>
              </a:ext>
            </a:extLst>
          </p:cNvPr>
          <p:cNvSpPr>
            <a:spLocks noGrp="1"/>
          </p:cNvSpPr>
          <p:nvPr>
            <p:ph type="dt" sz="half" idx="10"/>
          </p:nvPr>
        </p:nvSpPr>
        <p:spPr>
          <a:xfrm>
            <a:off x="8919464" y="6263643"/>
            <a:ext cx="2739136" cy="365125"/>
          </a:xfrm>
          <a:prstGeom prst="rect">
            <a:avLst/>
          </a:prstGeom>
        </p:spPr>
        <p:txBody>
          <a:bodyPr/>
          <a:lstStyle/>
          <a:p>
            <a:r>
              <a:rPr lang="en-US"/>
              <a:t>Date</a:t>
            </a:r>
          </a:p>
        </p:txBody>
      </p:sp>
      <p:sp>
        <p:nvSpPr>
          <p:cNvPr id="8" name="Content Placeholder 2">
            <a:extLst>
              <a:ext uri="{FF2B5EF4-FFF2-40B4-BE49-F238E27FC236}">
                <a16:creationId xmlns:a16="http://schemas.microsoft.com/office/drawing/2014/main" id="{5B3744BF-9B4B-45EE-A468-D2FFA989A9AB}"/>
              </a:ext>
            </a:extLst>
          </p:cNvPr>
          <p:cNvSpPr>
            <a:spLocks noGrp="1"/>
          </p:cNvSpPr>
          <p:nvPr>
            <p:ph idx="1"/>
          </p:nvPr>
        </p:nvSpPr>
        <p:spPr>
          <a:xfrm>
            <a:off x="2310063" y="1247045"/>
            <a:ext cx="8229600" cy="1097280"/>
          </a:xfrm>
        </p:spPr>
        <p:txBody>
          <a:bodyPr>
            <a:noAutofit/>
          </a:bodyPr>
          <a:lstStyle>
            <a:lvl1pPr>
              <a:defRPr b="0">
                <a:solidFill>
                  <a:srgbClr val="0A3161"/>
                </a:solidFill>
              </a:defRPr>
            </a:lvl1pPr>
            <a:lvl4pPr>
              <a:defRPr>
                <a:solidFill>
                  <a:schemeClr val="accent2"/>
                </a:solidFill>
              </a:defRPr>
            </a:lvl4pPr>
            <a:lvl5pPr>
              <a:defRPr sz="2000">
                <a:solidFill>
                  <a:schemeClr val="tx2"/>
                </a:solidFill>
              </a:defRPr>
            </a:lvl5pPr>
          </a:lstStyle>
          <a:p>
            <a:pPr lvl="0"/>
            <a:r>
              <a:rPr lang="en-US"/>
              <a:t>Click to edit Master text styles</a:t>
            </a:r>
          </a:p>
        </p:txBody>
      </p:sp>
      <p:sp>
        <p:nvSpPr>
          <p:cNvPr id="9" name="Content Placeholder 2">
            <a:extLst>
              <a:ext uri="{FF2B5EF4-FFF2-40B4-BE49-F238E27FC236}">
                <a16:creationId xmlns:a16="http://schemas.microsoft.com/office/drawing/2014/main" id="{DED1A5AF-B4EC-4EF6-AE17-8F327EE1831F}"/>
              </a:ext>
            </a:extLst>
          </p:cNvPr>
          <p:cNvSpPr>
            <a:spLocks noGrp="1"/>
          </p:cNvSpPr>
          <p:nvPr>
            <p:ph idx="13"/>
          </p:nvPr>
        </p:nvSpPr>
        <p:spPr>
          <a:xfrm>
            <a:off x="-4101053" y="1397319"/>
            <a:ext cx="3388242" cy="1097280"/>
          </a:xfrm>
        </p:spPr>
        <p:txBody>
          <a:bodyPr>
            <a:noAutofit/>
          </a:bodyPr>
          <a:lstStyle>
            <a:lvl1pPr>
              <a:defRPr sz="1000">
                <a:solidFill>
                  <a:schemeClr val="tx1"/>
                </a:solidFill>
              </a:defRPr>
            </a:lvl1pPr>
            <a:lvl2pPr>
              <a:defRPr sz="1000">
                <a:solidFill>
                  <a:schemeClr val="tx1"/>
                </a:solidFill>
              </a:defRPr>
            </a:lvl2pPr>
            <a:lvl3pPr>
              <a:defRPr sz="1000">
                <a:solidFill>
                  <a:schemeClr val="tx1"/>
                </a:solidFill>
              </a:defRPr>
            </a:lvl3pPr>
            <a:lvl4pPr>
              <a:defRPr sz="1000">
                <a:solidFill>
                  <a:schemeClr val="tx1"/>
                </a:solidFill>
              </a:defRPr>
            </a:lvl4pPr>
            <a:lvl5pPr>
              <a:defRPr sz="1000">
                <a:solidFill>
                  <a:schemeClr val="tx1"/>
                </a:solidFill>
              </a:defRPr>
            </a:lvl5pPr>
          </a:lstStyle>
          <a:p>
            <a:pPr lvl="0"/>
            <a:r>
              <a:rPr lang="en-US"/>
              <a:t>Click to edit Master text styles</a:t>
            </a:r>
          </a:p>
        </p:txBody>
      </p:sp>
      <p:sp>
        <p:nvSpPr>
          <p:cNvPr id="10" name="Content Placeholder 2">
            <a:extLst>
              <a:ext uri="{FF2B5EF4-FFF2-40B4-BE49-F238E27FC236}">
                <a16:creationId xmlns:a16="http://schemas.microsoft.com/office/drawing/2014/main" id="{223CFD71-B8CA-4DAA-9B9A-4050BFA9E127}"/>
              </a:ext>
            </a:extLst>
          </p:cNvPr>
          <p:cNvSpPr>
            <a:spLocks noGrp="1"/>
          </p:cNvSpPr>
          <p:nvPr>
            <p:ph idx="14" hasCustomPrompt="1"/>
          </p:nvPr>
        </p:nvSpPr>
        <p:spPr>
          <a:xfrm>
            <a:off x="2310063" y="2090561"/>
            <a:ext cx="8229600" cy="4017690"/>
          </a:xfrm>
        </p:spPr>
        <p:txBody>
          <a:bodyPr>
            <a:noAutofit/>
          </a:bodyPr>
          <a:lstStyle>
            <a:lvl4pPr>
              <a:defRPr>
                <a:solidFill>
                  <a:schemeClr val="accent2"/>
                </a:solidFill>
              </a:defRPr>
            </a:lvl4pPr>
            <a:lvl5pPr>
              <a:defRPr sz="2000">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jp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18" Type="http://schemas.openxmlformats.org/officeDocument/2006/relationships/slideLayout" Target="../slideLayouts/slideLayout44.xml"/><Relationship Id="rId3" Type="http://schemas.openxmlformats.org/officeDocument/2006/relationships/slideLayout" Target="../slideLayouts/slideLayout29.xml"/><Relationship Id="rId21" Type="http://schemas.openxmlformats.org/officeDocument/2006/relationships/slideLayout" Target="../slideLayouts/slideLayout47.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17" Type="http://schemas.openxmlformats.org/officeDocument/2006/relationships/slideLayout" Target="../slideLayouts/slideLayout43.xml"/><Relationship Id="rId2" Type="http://schemas.openxmlformats.org/officeDocument/2006/relationships/slideLayout" Target="../slideLayouts/slideLayout28.xml"/><Relationship Id="rId16" Type="http://schemas.openxmlformats.org/officeDocument/2006/relationships/slideLayout" Target="../slideLayouts/slideLayout42.xml"/><Relationship Id="rId20" Type="http://schemas.openxmlformats.org/officeDocument/2006/relationships/slideLayout" Target="../slideLayouts/slideLayout46.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23" Type="http://schemas.openxmlformats.org/officeDocument/2006/relationships/theme" Target="../theme/theme2.xml"/><Relationship Id="rId10" Type="http://schemas.openxmlformats.org/officeDocument/2006/relationships/slideLayout" Target="../slideLayouts/slideLayout36.xml"/><Relationship Id="rId19" Type="http://schemas.openxmlformats.org/officeDocument/2006/relationships/slideLayout" Target="../slideLayouts/slideLayout45.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 Id="rId22" Type="http://schemas.openxmlformats.org/officeDocument/2006/relationships/slideLayout" Target="../slideLayouts/slideLayout4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slideLayout" Target="../slideLayouts/slideLayout61.xml"/><Relationship Id="rId18" Type="http://schemas.openxmlformats.org/officeDocument/2006/relationships/slideLayout" Target="../slideLayouts/slideLayout66.xml"/><Relationship Id="rId3" Type="http://schemas.openxmlformats.org/officeDocument/2006/relationships/slideLayout" Target="../slideLayouts/slideLayout51.xml"/><Relationship Id="rId21" Type="http://schemas.openxmlformats.org/officeDocument/2006/relationships/slideLayout" Target="../slideLayouts/slideLayout69.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17" Type="http://schemas.openxmlformats.org/officeDocument/2006/relationships/slideLayout" Target="../slideLayouts/slideLayout65.xml"/><Relationship Id="rId2" Type="http://schemas.openxmlformats.org/officeDocument/2006/relationships/slideLayout" Target="../slideLayouts/slideLayout50.xml"/><Relationship Id="rId16" Type="http://schemas.openxmlformats.org/officeDocument/2006/relationships/slideLayout" Target="../slideLayouts/slideLayout64.xml"/><Relationship Id="rId20" Type="http://schemas.openxmlformats.org/officeDocument/2006/relationships/slideLayout" Target="../slideLayouts/slideLayout68.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slideLayout" Target="../slideLayouts/slideLayout63.xml"/><Relationship Id="rId10" Type="http://schemas.openxmlformats.org/officeDocument/2006/relationships/slideLayout" Target="../slideLayouts/slideLayout58.xml"/><Relationship Id="rId19" Type="http://schemas.openxmlformats.org/officeDocument/2006/relationships/slideLayout" Target="../slideLayouts/slideLayout67.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slideLayout" Target="../slideLayouts/slideLayout62.xml"/><Relationship Id="rId22"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7.xml"/><Relationship Id="rId3" Type="http://schemas.openxmlformats.org/officeDocument/2006/relationships/slideLayout" Target="../slideLayouts/slideLayout72.xml"/><Relationship Id="rId7" Type="http://schemas.openxmlformats.org/officeDocument/2006/relationships/slideLayout" Target="../slideLayouts/slideLayout76.xml"/><Relationship Id="rId2" Type="http://schemas.openxmlformats.org/officeDocument/2006/relationships/slideLayout" Target="../slideLayouts/slideLayout71.xml"/><Relationship Id="rId1" Type="http://schemas.openxmlformats.org/officeDocument/2006/relationships/slideLayout" Target="../slideLayouts/slideLayout70.xml"/><Relationship Id="rId6" Type="http://schemas.openxmlformats.org/officeDocument/2006/relationships/slideLayout" Target="../slideLayouts/slideLayout75.xml"/><Relationship Id="rId5" Type="http://schemas.openxmlformats.org/officeDocument/2006/relationships/slideLayout" Target="../slideLayouts/slideLayout74.xml"/><Relationship Id="rId4" Type="http://schemas.openxmlformats.org/officeDocument/2006/relationships/slideLayout" Target="../slideLayouts/slideLayout73.xml"/><Relationship Id="rId9"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44222" y="484633"/>
            <a:ext cx="8458200" cy="685800"/>
          </a:xfrm>
          <a:prstGeom prst="rect">
            <a:avLst/>
          </a:prstGeom>
        </p:spPr>
        <p:txBody>
          <a:bodyPr vert="horz" lIns="91440" tIns="45720" rIns="91440" bIns="45720" rtlCol="0" anchor="ctr" anchorCtr="0">
            <a:noAutofit/>
          </a:bodyPr>
          <a:lstStyle/>
          <a:p>
            <a:r>
              <a:rPr lang="en-US" dirty="0"/>
              <a:t>Click to add content</a:t>
            </a:r>
          </a:p>
        </p:txBody>
      </p:sp>
      <p:sp>
        <p:nvSpPr>
          <p:cNvPr id="3" name="Text Placeholder 2"/>
          <p:cNvSpPr>
            <a:spLocks noGrp="1"/>
          </p:cNvSpPr>
          <p:nvPr>
            <p:ph type="body" idx="1"/>
          </p:nvPr>
        </p:nvSpPr>
        <p:spPr>
          <a:xfrm>
            <a:off x="2514600" y="1188720"/>
            <a:ext cx="9144000" cy="4846320"/>
          </a:xfrm>
          <a:prstGeom prst="rect">
            <a:avLst/>
          </a:prstGeom>
        </p:spPr>
        <p:txBody>
          <a:bodyPr vert="horz" wrap="square" lIns="91440" tIns="45720" rIns="91440" bIns="45720" rtlCol="0">
            <a:noAutofit/>
          </a:bodyPr>
          <a:lstStyle/>
          <a:p>
            <a:pPr lvl="0"/>
            <a:r>
              <a:rPr lang="en-US" dirty="0"/>
              <a:t>Text</a:t>
            </a:r>
          </a:p>
          <a:p>
            <a:pPr lvl="1"/>
            <a:r>
              <a:rPr lang="en-US" dirty="0"/>
              <a:t>Text</a:t>
            </a:r>
          </a:p>
          <a:p>
            <a:pPr lvl="2"/>
            <a:r>
              <a:rPr lang="en-US" dirty="0"/>
              <a:t>First-level bullet text is Arial 20pt</a:t>
            </a:r>
          </a:p>
          <a:p>
            <a:pPr lvl="3"/>
            <a:r>
              <a:rPr lang="en-US" dirty="0"/>
              <a:t>Second-level bullet text is Arial 16pt cyan </a:t>
            </a:r>
          </a:p>
          <a:p>
            <a:pPr lvl="2"/>
            <a:r>
              <a:rPr lang="en-US" dirty="0"/>
              <a:t>Arial is the only font used in this template</a:t>
            </a:r>
          </a:p>
          <a:p>
            <a:pPr lvl="2"/>
            <a:r>
              <a:rPr lang="en-US" dirty="0"/>
              <a:t>All bulleted text is sentence case (capitalize the first letter of the first word)</a:t>
            </a:r>
          </a:p>
          <a:p>
            <a:pPr lvl="2"/>
            <a:r>
              <a:rPr lang="en-US" dirty="0"/>
              <a:t>Text under 16pt should use this blue (r 10, g 49, b 97)</a:t>
            </a:r>
          </a:p>
          <a:p>
            <a:pPr marL="182880" marR="0" lvl="2"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a:pPr>
            <a:r>
              <a:rPr lang="en-US" dirty="0"/>
              <a:t>Text 16pt or above or 14pt bold can use this blue (r 0, g 155, b 223)</a:t>
            </a:r>
          </a:p>
          <a:p>
            <a:pPr lvl="2"/>
            <a:endParaRPr lang="en-US" dirty="0"/>
          </a:p>
        </p:txBody>
      </p:sp>
      <p:sp>
        <p:nvSpPr>
          <p:cNvPr id="4" name="Date Placeholder 3"/>
          <p:cNvSpPr>
            <a:spLocks noGrp="1"/>
          </p:cNvSpPr>
          <p:nvPr>
            <p:ph type="dt" sz="half" idx="2"/>
          </p:nvPr>
        </p:nvSpPr>
        <p:spPr>
          <a:xfrm>
            <a:off x="8919464" y="6263643"/>
            <a:ext cx="2665984" cy="365125"/>
          </a:xfrm>
          <a:prstGeom prst="rect">
            <a:avLst/>
          </a:prstGeom>
        </p:spPr>
        <p:txBody>
          <a:bodyPr vert="horz" lIns="91440" tIns="45720" rIns="91440" bIns="45720" rtlCol="0" anchor="ctr"/>
          <a:lstStyle>
            <a:lvl1pPr algn="r">
              <a:defRPr sz="1000">
                <a:solidFill>
                  <a:srgbClr val="0A3161"/>
                </a:solidFill>
                <a:latin typeface="Arial" charset="0"/>
                <a:ea typeface="Arial" charset="0"/>
                <a:cs typeface="Arial" charset="0"/>
              </a:defRPr>
            </a:lvl1pPr>
          </a:lstStyle>
          <a:p>
            <a:r>
              <a:rPr lang="en-US"/>
              <a:t>Month Day Year</a:t>
            </a:r>
            <a:endParaRPr lang="en-US" dirty="0"/>
          </a:p>
        </p:txBody>
      </p:sp>
      <p:sp>
        <p:nvSpPr>
          <p:cNvPr id="5" name="Footer Placeholder 4"/>
          <p:cNvSpPr>
            <a:spLocks noGrp="1"/>
          </p:cNvSpPr>
          <p:nvPr>
            <p:ph type="ftr" sz="quarter" idx="3"/>
          </p:nvPr>
        </p:nvSpPr>
        <p:spPr>
          <a:xfrm>
            <a:off x="3243308" y="6263643"/>
            <a:ext cx="4876800" cy="365125"/>
          </a:xfrm>
          <a:prstGeom prst="rect">
            <a:avLst/>
          </a:prstGeom>
        </p:spPr>
        <p:txBody>
          <a:bodyPr vert="horz" lIns="91440" tIns="45720" rIns="91440" bIns="45720" rtlCol="0" anchor="ctr"/>
          <a:lstStyle>
            <a:lvl1pPr algn="l">
              <a:defRPr sz="1000">
                <a:solidFill>
                  <a:srgbClr val="0A3161"/>
                </a:solidFill>
                <a:latin typeface="Arial" charset="0"/>
                <a:ea typeface="Arial" charset="0"/>
                <a:cs typeface="Arial" charset="0"/>
              </a:defRPr>
            </a:lvl1pPr>
          </a:lstStyle>
          <a:p>
            <a:r>
              <a:rPr lang="en-US" dirty="0"/>
              <a:t>Presentation Title | Office/BOD</a:t>
            </a:r>
          </a:p>
        </p:txBody>
      </p:sp>
      <p:sp>
        <p:nvSpPr>
          <p:cNvPr id="6" name="Slide Number Placeholder 5"/>
          <p:cNvSpPr>
            <a:spLocks noGrp="1"/>
          </p:cNvSpPr>
          <p:nvPr>
            <p:ph type="sldNum" sz="quarter" idx="4"/>
          </p:nvPr>
        </p:nvSpPr>
        <p:spPr>
          <a:xfrm>
            <a:off x="434622" y="6263640"/>
            <a:ext cx="609600" cy="365760"/>
          </a:xfrm>
          <a:prstGeom prst="rect">
            <a:avLst/>
          </a:prstGeom>
        </p:spPr>
        <p:txBody>
          <a:bodyPr vert="horz" lIns="91440" tIns="45720" rIns="91440" bIns="45720" rtlCol="0" anchor="ctr"/>
          <a:lstStyle>
            <a:lvl1pPr algn="ctr">
              <a:defRPr sz="1000" b="1">
                <a:solidFill>
                  <a:srgbClr val="0A3161"/>
                </a:solidFill>
                <a:latin typeface="Arial" charset="0"/>
                <a:ea typeface="Arial" charset="0"/>
                <a:cs typeface="Arial" charset="0"/>
              </a:defRPr>
            </a:lvl1pPr>
          </a:lstStyle>
          <a:p>
            <a:r>
              <a:rPr lang="en-US" dirty="0"/>
              <a:t>Page </a:t>
            </a:r>
            <a:fld id="{781057C3-FDA3-B146-AA6C-F3C04E67C803}" type="slidenum">
              <a:rPr lang="en-US" smtClean="0"/>
              <a:pPr/>
              <a:t>‹#›</a:t>
            </a:fld>
            <a:endParaRPr lang="en-US" dirty="0"/>
          </a:p>
        </p:txBody>
      </p:sp>
    </p:spTree>
    <p:extLst>
      <p:ext uri="{BB962C8B-B14F-4D97-AF65-F5344CB8AC3E}">
        <p14:creationId xmlns:p14="http://schemas.microsoft.com/office/powerpoint/2010/main" val="2142836425"/>
      </p:ext>
    </p:extLst>
  </p:cSld>
  <p:clrMap bg1="lt1" tx1="dk1" bg2="lt2" tx2="dk2" accent1="accent1" accent2="accent2" accent3="accent3" accent4="accent4" accent5="accent5" accent6="accent6" hlink="hlink" folHlink="folHlink"/>
  <p:sldLayoutIdLst>
    <p:sldLayoutId id="2147483691" r:id="rId1"/>
    <p:sldLayoutId id="2147483694" r:id="rId2"/>
    <p:sldLayoutId id="2147483695" r:id="rId3"/>
    <p:sldLayoutId id="2147483697" r:id="rId4"/>
    <p:sldLayoutId id="2147483698" r:id="rId5"/>
    <p:sldLayoutId id="2147483699" r:id="rId6"/>
    <p:sldLayoutId id="2147483700" r:id="rId7"/>
    <p:sldLayoutId id="2147483701" r:id="rId8"/>
    <p:sldLayoutId id="2147483674" r:id="rId9"/>
    <p:sldLayoutId id="2147483702" r:id="rId10"/>
    <p:sldLayoutId id="2147483703" r:id="rId11"/>
    <p:sldLayoutId id="2147483704" r:id="rId12"/>
    <p:sldLayoutId id="2147483706" r:id="rId13"/>
    <p:sldLayoutId id="2147483707" r:id="rId14"/>
    <p:sldLayoutId id="2147483708" r:id="rId15"/>
    <p:sldLayoutId id="2147483709" r:id="rId16"/>
    <p:sldLayoutId id="2147483710" r:id="rId17"/>
    <p:sldLayoutId id="2147483705" r:id="rId18"/>
    <p:sldLayoutId id="2147483685" r:id="rId19"/>
    <p:sldLayoutId id="2147483675" r:id="rId20"/>
    <p:sldLayoutId id="2147483676" r:id="rId21"/>
    <p:sldLayoutId id="2147483677" r:id="rId22"/>
    <p:sldLayoutId id="2147483678" r:id="rId23"/>
    <p:sldLayoutId id="2147483679" r:id="rId24"/>
    <p:sldLayoutId id="2147483680" r:id="rId25"/>
    <p:sldLayoutId id="2147483681" r:id="rId26"/>
  </p:sldLayoutIdLst>
  <p:hf hdr="0"/>
  <p:txStyles>
    <p:titleStyle>
      <a:lvl1pPr algn="l" defTabSz="914400" rtl="0" eaLnBrk="1" latinLnBrk="0" hangingPunct="1">
        <a:lnSpc>
          <a:spcPct val="90000"/>
        </a:lnSpc>
        <a:spcBef>
          <a:spcPct val="0"/>
        </a:spcBef>
        <a:buNone/>
        <a:defRPr sz="2400" b="1" i="0" kern="1200" baseline="0">
          <a:solidFill>
            <a:srgbClr val="0A3161"/>
          </a:solidFill>
          <a:latin typeface="Arial" charset="0"/>
          <a:ea typeface="Arial" charset="0"/>
          <a:cs typeface="Arial" charset="0"/>
        </a:defRPr>
      </a:lvl1pPr>
    </p:titleStyle>
    <p:body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14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20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B8D7E923-D905-8B4E-8992-45E91023FA5F}"/>
              </a:ext>
            </a:extLst>
          </p:cNvPr>
          <p:cNvSpPr>
            <a:spLocks noGrp="1"/>
          </p:cNvSpPr>
          <p:nvPr>
            <p:ph type="sldNum" sz="quarter" idx="4"/>
          </p:nvPr>
        </p:nvSpPr>
        <p:spPr>
          <a:xfrm>
            <a:off x="11155680" y="6400800"/>
            <a:ext cx="622738" cy="365125"/>
          </a:xfrm>
          <a:prstGeom prst="rect">
            <a:avLst/>
          </a:prstGeom>
        </p:spPr>
        <p:txBody>
          <a:bodyPr vert="horz" lIns="0" tIns="0" rIns="0" bIns="0" rtlCol="0" anchor="ctr"/>
          <a:lstStyle>
            <a:lvl1pPr algn="r">
              <a:defRPr sz="800">
                <a:solidFill>
                  <a:schemeClr val="tx1"/>
                </a:solidFill>
              </a:defRPr>
            </a:lvl1pPr>
          </a:lstStyle>
          <a:p>
            <a:fld id="{BECF63ED-5365-0347-943C-46237B9951C9}" type="slidenum">
              <a:rPr lang="en-US" smtClean="0"/>
              <a:pPr/>
              <a:t>‹#›</a:t>
            </a:fld>
            <a:endParaRPr lang="en-US"/>
          </a:p>
        </p:txBody>
      </p:sp>
      <p:sp>
        <p:nvSpPr>
          <p:cNvPr id="2" name="Title Placeholder 1">
            <a:extLst>
              <a:ext uri="{FF2B5EF4-FFF2-40B4-BE49-F238E27FC236}">
                <a16:creationId xmlns:a16="http://schemas.microsoft.com/office/drawing/2014/main" id="{A1B5A2CC-40DE-704F-AD8E-AE00A98F1B1C}"/>
              </a:ext>
            </a:extLst>
          </p:cNvPr>
          <p:cNvSpPr>
            <a:spLocks noGrp="1"/>
          </p:cNvSpPr>
          <p:nvPr>
            <p:ph type="title"/>
          </p:nvPr>
        </p:nvSpPr>
        <p:spPr>
          <a:xfrm>
            <a:off x="434050" y="388274"/>
            <a:ext cx="11344368" cy="731520"/>
          </a:xfrm>
          <a:prstGeom prst="rect">
            <a:avLst/>
          </a:prstGeom>
        </p:spPr>
        <p:txBody>
          <a:bodyPr vert="horz" lIns="91440" tIns="45720" rIns="91440" bIns="45720" rtlCol="0" anchor="ctr">
            <a:normAutofit/>
          </a:bodyPr>
          <a:lstStyle/>
          <a:p>
            <a:r>
              <a:rPr lang="en-US"/>
              <a:t>Click to edit Master title style</a:t>
            </a:r>
          </a:p>
        </p:txBody>
      </p:sp>
      <p:sp>
        <p:nvSpPr>
          <p:cNvPr id="4" name="Text Placeholder 3">
            <a:extLst>
              <a:ext uri="{FF2B5EF4-FFF2-40B4-BE49-F238E27FC236}">
                <a16:creationId xmlns:a16="http://schemas.microsoft.com/office/drawing/2014/main" id="{EBBD3792-0FB5-BC4E-8A86-9CB3EDA95CEB}"/>
              </a:ext>
            </a:extLst>
          </p:cNvPr>
          <p:cNvSpPr>
            <a:spLocks noGrp="1"/>
          </p:cNvSpPr>
          <p:nvPr>
            <p:ph type="body" idx="1"/>
          </p:nvPr>
        </p:nvSpPr>
        <p:spPr>
          <a:xfrm>
            <a:off x="434050" y="1295400"/>
            <a:ext cx="11338850" cy="4876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4">
            <a:extLst>
              <a:ext uri="{FF2B5EF4-FFF2-40B4-BE49-F238E27FC236}">
                <a16:creationId xmlns:a16="http://schemas.microsoft.com/office/drawing/2014/main" id="{53724A7B-1CCF-7447-B0FA-CDCAC098C90A}"/>
              </a:ext>
            </a:extLst>
          </p:cNvPr>
          <p:cNvSpPr>
            <a:spLocks noGrp="1"/>
          </p:cNvSpPr>
          <p:nvPr>
            <p:ph type="ftr" sz="quarter" idx="3"/>
          </p:nvPr>
        </p:nvSpPr>
        <p:spPr>
          <a:xfrm>
            <a:off x="1689100" y="6492240"/>
            <a:ext cx="8817264" cy="182880"/>
          </a:xfrm>
          <a:prstGeom prst="rect">
            <a:avLst/>
          </a:prstGeom>
        </p:spPr>
        <p:txBody>
          <a:bodyPr vert="horz" lIns="0" tIns="0" rIns="0" bIns="0" rtlCol="0" anchor="ctr">
            <a:spAutoFit/>
          </a:bodyPr>
          <a:lstStyle>
            <a:lvl1pPr algn="ctr">
              <a:defRPr sz="800" cap="all" baseline="0">
                <a:solidFill>
                  <a:schemeClr val="tx1"/>
                </a:solidFill>
              </a:defRPr>
            </a:lvl1pPr>
          </a:lstStyle>
          <a:p>
            <a:endParaRPr lang="en-US"/>
          </a:p>
        </p:txBody>
      </p:sp>
    </p:spTree>
    <p:extLst>
      <p:ext uri="{BB962C8B-B14F-4D97-AF65-F5344CB8AC3E}">
        <p14:creationId xmlns:p14="http://schemas.microsoft.com/office/powerpoint/2010/main" val="1660542207"/>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 id="2147483728" r:id="rId17"/>
    <p:sldLayoutId id="2147483729" r:id="rId18"/>
    <p:sldLayoutId id="2147483730" r:id="rId19"/>
    <p:sldLayoutId id="2147483731" r:id="rId20"/>
    <p:sldLayoutId id="2147483732" r:id="rId21"/>
    <p:sldLayoutId id="2147483733" r:id="rId22"/>
  </p:sldLayoutIdLst>
  <p:hf hdr="0" ftr="0" dt="0"/>
  <p:txStyles>
    <p:titleStyle>
      <a:lvl1pPr algn="l" defTabSz="914400" rtl="0" eaLnBrk="1" latinLnBrk="0" hangingPunct="1">
        <a:lnSpc>
          <a:spcPct val="90000"/>
        </a:lnSpc>
        <a:spcBef>
          <a:spcPct val="0"/>
        </a:spcBef>
        <a:buNone/>
        <a:defRPr lang="en-US" sz="3200" b="1" i="0" kern="1200" cap="none" baseline="0" dirty="0">
          <a:solidFill>
            <a:schemeClr val="tx2"/>
          </a:solidFill>
          <a:latin typeface="+mn-lt"/>
          <a:ea typeface="+mj-ea"/>
          <a:cs typeface="Arial Narrow" charset="0"/>
        </a:defRPr>
      </a:lvl1pPr>
    </p:titleStyle>
    <p:bodyStyle>
      <a:lvl1pPr marL="0" indent="0" algn="l" defTabSz="914400" rtl="0" eaLnBrk="1" latinLnBrk="0" hangingPunct="1">
        <a:lnSpc>
          <a:spcPct val="90000"/>
        </a:lnSpc>
        <a:spcBef>
          <a:spcPts val="500"/>
        </a:spcBef>
        <a:spcAft>
          <a:spcPts val="500"/>
        </a:spcAft>
        <a:buFontTx/>
        <a:buNone/>
        <a:defRPr lang="en-US" sz="2400" b="1" i="0" kern="1200" cap="none" baseline="0" dirty="0">
          <a:solidFill>
            <a:schemeClr val="tx2"/>
          </a:solidFill>
          <a:latin typeface="+mn-lt"/>
          <a:ea typeface="+mn-ea"/>
          <a:cs typeface="Arial Narrow" charset="0"/>
        </a:defRPr>
      </a:lvl1pPr>
      <a:lvl2pPr marL="0" indent="0" algn="l" defTabSz="914400" rtl="0" eaLnBrk="1" latinLnBrk="0" hangingPunct="1">
        <a:lnSpc>
          <a:spcPct val="90000"/>
        </a:lnSpc>
        <a:spcBef>
          <a:spcPts val="500"/>
        </a:spcBef>
        <a:spcAft>
          <a:spcPts val="500"/>
        </a:spcAft>
        <a:buFontTx/>
        <a:buNone/>
        <a:defRPr lang="en-US" sz="2400" b="0" i="0" kern="1200" baseline="0" dirty="0">
          <a:solidFill>
            <a:schemeClr val="tx2"/>
          </a:solidFill>
          <a:latin typeface="+mn-lt"/>
          <a:ea typeface="+mn-ea"/>
          <a:cs typeface="Arial Narrow" charset="0"/>
        </a:defRPr>
      </a:lvl2pPr>
      <a:lvl3pPr marL="347472" indent="-228600" algn="l" defTabSz="914400" rtl="0" eaLnBrk="1" latinLnBrk="0" hangingPunct="1">
        <a:lnSpc>
          <a:spcPct val="90000"/>
        </a:lnSpc>
        <a:spcBef>
          <a:spcPts val="500"/>
        </a:spcBef>
        <a:spcAft>
          <a:spcPts val="500"/>
        </a:spcAft>
        <a:buFont typeface="Wingdings" pitchFamily="2" charset="2"/>
        <a:buChar char="§"/>
        <a:defRPr lang="en-US" sz="2200" b="0" i="0" kern="1200" baseline="0" dirty="0">
          <a:solidFill>
            <a:schemeClr val="tx2"/>
          </a:solidFill>
          <a:latin typeface="+mn-lt"/>
          <a:ea typeface="+mn-ea"/>
          <a:cs typeface="Arial Narrow" charset="0"/>
        </a:defRPr>
      </a:lvl3pPr>
      <a:lvl4pPr marL="576072" indent="-228600" algn="l" defTabSz="914400" rtl="0" eaLnBrk="1" latinLnBrk="0" hangingPunct="1">
        <a:lnSpc>
          <a:spcPct val="90000"/>
        </a:lnSpc>
        <a:spcBef>
          <a:spcPts val="500"/>
        </a:spcBef>
        <a:spcAft>
          <a:spcPts val="500"/>
        </a:spcAft>
        <a:buFont typeface="Wingdings" pitchFamily="2" charset="2"/>
        <a:buChar char="§"/>
        <a:defRPr lang="en-US" sz="2000" b="0" i="0" kern="1200" baseline="0" dirty="0">
          <a:solidFill>
            <a:schemeClr val="tx2"/>
          </a:solidFill>
          <a:latin typeface="+mn-lt"/>
          <a:ea typeface="+mn-ea"/>
          <a:cs typeface="Arial Narrow" charset="0"/>
        </a:defRPr>
      </a:lvl4pPr>
      <a:lvl5pPr marL="804672" indent="-228600" algn="l" defTabSz="914400" rtl="0" eaLnBrk="1" latinLnBrk="0" hangingPunct="1">
        <a:lnSpc>
          <a:spcPct val="90000"/>
        </a:lnSpc>
        <a:spcBef>
          <a:spcPts val="500"/>
        </a:spcBef>
        <a:spcAft>
          <a:spcPts val="500"/>
        </a:spcAft>
        <a:buFont typeface="Wingdings" pitchFamily="2" charset="2"/>
        <a:buChar char="§"/>
        <a:defRPr lang="en-US" sz="1800" b="0" i="0" kern="1200" baseline="0" dirty="0">
          <a:solidFill>
            <a:schemeClr val="tx2"/>
          </a:solidFill>
          <a:latin typeface="+mn-lt"/>
          <a:ea typeface="+mn-ea"/>
          <a:cs typeface="Arial Narrow"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Wingdings" pitchFamily="2" charset="2"/>
        <a:buChar char="§"/>
        <a:defRPr sz="1800" kern="1200">
          <a:solidFill>
            <a:schemeClr val="tx2"/>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0">
          <p15:clr>
            <a:srgbClr val="F26B43"/>
          </p15:clr>
        </p15:guide>
        <p15:guide id="2" pos="3840">
          <p15:clr>
            <a:srgbClr val="F26B43"/>
          </p15:clr>
        </p15:guide>
        <p15:guide id="3" pos="7416">
          <p15:clr>
            <a:srgbClr val="F26B43"/>
          </p15:clr>
        </p15:guide>
        <p15:guide id="4" pos="264">
          <p15:clr>
            <a:srgbClr val="F26B43"/>
          </p15:clr>
        </p15:guide>
        <p15:guide id="5" orient="horz" pos="4104">
          <p15:clr>
            <a:srgbClr val="F26B43"/>
          </p15:clr>
        </p15:guide>
        <p15:guide id="6" orient="horz" pos="3888">
          <p15:clr>
            <a:srgbClr val="F26B43"/>
          </p15:clr>
        </p15:guide>
        <p15:guide id="7" orient="horz" pos="4200">
          <p15:clr>
            <a:srgbClr val="F26B43"/>
          </p15:clr>
        </p15:guide>
        <p15:guide id="8" orient="horz" pos="2160">
          <p15:clr>
            <a:srgbClr val="F26B43"/>
          </p15:clr>
        </p15:guide>
        <p15:guide id="9" orient="horz" pos="816">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B8D7E923-D905-8B4E-8992-45E91023FA5F}"/>
              </a:ext>
            </a:extLst>
          </p:cNvPr>
          <p:cNvSpPr>
            <a:spLocks noGrp="1"/>
          </p:cNvSpPr>
          <p:nvPr>
            <p:ph type="sldNum" sz="quarter" idx="4"/>
          </p:nvPr>
        </p:nvSpPr>
        <p:spPr>
          <a:xfrm>
            <a:off x="11157527" y="6529744"/>
            <a:ext cx="620891" cy="123111"/>
          </a:xfrm>
          <a:prstGeom prst="rect">
            <a:avLst/>
          </a:prstGeom>
        </p:spPr>
        <p:txBody>
          <a:bodyPr vert="horz" lIns="0" tIns="0" rIns="0" bIns="0" rtlCol="0" anchor="ctr">
            <a:spAutoFit/>
          </a:bodyPr>
          <a:lstStyle>
            <a:lvl1pPr algn="r">
              <a:defRPr sz="800">
                <a:solidFill>
                  <a:schemeClr val="tx1"/>
                </a:solidFill>
              </a:defRPr>
            </a:lvl1pPr>
          </a:lstStyle>
          <a:p>
            <a:fld id="{A1EAB118-4FD7-9D4F-B87B-75238FDCA05C}" type="slidenum">
              <a:rPr lang="en-US" smtClean="0"/>
              <a:t>‹#›</a:t>
            </a:fld>
            <a:endParaRPr lang="en-US"/>
          </a:p>
        </p:txBody>
      </p:sp>
      <p:sp>
        <p:nvSpPr>
          <p:cNvPr id="2" name="Title Placeholder 1">
            <a:extLst>
              <a:ext uri="{FF2B5EF4-FFF2-40B4-BE49-F238E27FC236}">
                <a16:creationId xmlns:a16="http://schemas.microsoft.com/office/drawing/2014/main" id="{A1B5A2CC-40DE-704F-AD8E-AE00A98F1B1C}"/>
              </a:ext>
            </a:extLst>
          </p:cNvPr>
          <p:cNvSpPr>
            <a:spLocks noGrp="1"/>
          </p:cNvSpPr>
          <p:nvPr>
            <p:ph type="title"/>
          </p:nvPr>
        </p:nvSpPr>
        <p:spPr>
          <a:xfrm>
            <a:off x="423816" y="381000"/>
            <a:ext cx="11344368" cy="535531"/>
          </a:xfrm>
          <a:prstGeom prst="rect">
            <a:avLst/>
          </a:prstGeom>
        </p:spPr>
        <p:txBody>
          <a:bodyPr vert="horz" lIns="91440" tIns="45720" rIns="91440" bIns="45720" rtlCol="0" anchor="ctr">
            <a:spAutoFit/>
          </a:bodyPr>
          <a:lstStyle/>
          <a:p>
            <a:r>
              <a:rPr lang="en-US"/>
              <a:t>Click to edit Master title style</a:t>
            </a:r>
          </a:p>
        </p:txBody>
      </p:sp>
      <p:sp>
        <p:nvSpPr>
          <p:cNvPr id="5" name="Footer Placeholder 4">
            <a:extLst>
              <a:ext uri="{FF2B5EF4-FFF2-40B4-BE49-F238E27FC236}">
                <a16:creationId xmlns:a16="http://schemas.microsoft.com/office/drawing/2014/main" id="{1EBE48C3-0F6C-DE42-BCD7-E58E059CAE8C}"/>
              </a:ext>
            </a:extLst>
          </p:cNvPr>
          <p:cNvSpPr>
            <a:spLocks noGrp="1"/>
          </p:cNvSpPr>
          <p:nvPr>
            <p:ph type="ftr" sz="quarter" idx="3"/>
          </p:nvPr>
        </p:nvSpPr>
        <p:spPr>
          <a:xfrm>
            <a:off x="1725468" y="6523971"/>
            <a:ext cx="8817264" cy="182880"/>
          </a:xfrm>
          <a:prstGeom prst="rect">
            <a:avLst/>
          </a:prstGeom>
        </p:spPr>
        <p:txBody>
          <a:bodyPr vert="horz" lIns="0" tIns="0" rIns="0" bIns="0" rtlCol="0" anchor="ctr">
            <a:spAutoFit/>
          </a:bodyPr>
          <a:lstStyle>
            <a:lvl1pPr algn="ctr">
              <a:defRPr sz="800" cap="all" baseline="0">
                <a:solidFill>
                  <a:schemeClr val="tx1"/>
                </a:solidFill>
              </a:defRPr>
            </a:lvl1pPr>
          </a:lstStyle>
          <a:p>
            <a:endParaRPr lang="en-US"/>
          </a:p>
        </p:txBody>
      </p:sp>
      <p:sp>
        <p:nvSpPr>
          <p:cNvPr id="4" name="Text Placeholder 3">
            <a:extLst>
              <a:ext uri="{FF2B5EF4-FFF2-40B4-BE49-F238E27FC236}">
                <a16:creationId xmlns:a16="http://schemas.microsoft.com/office/drawing/2014/main" id="{D0C7A4B0-99F8-2B4A-9FCE-DFD4168F921C}"/>
              </a:ext>
            </a:extLst>
          </p:cNvPr>
          <p:cNvSpPr>
            <a:spLocks noGrp="1"/>
          </p:cNvSpPr>
          <p:nvPr>
            <p:ph type="body" idx="1"/>
          </p:nvPr>
        </p:nvSpPr>
        <p:spPr>
          <a:xfrm>
            <a:off x="423816" y="1348798"/>
            <a:ext cx="11344368" cy="482340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6954304"/>
      </p:ext>
    </p:extLst>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 id="2147483746" r:id="rId12"/>
    <p:sldLayoutId id="2147483747" r:id="rId13"/>
    <p:sldLayoutId id="2147483748" r:id="rId14"/>
    <p:sldLayoutId id="2147483749" r:id="rId15"/>
    <p:sldLayoutId id="2147483750" r:id="rId16"/>
    <p:sldLayoutId id="2147483751" r:id="rId17"/>
    <p:sldLayoutId id="2147483752" r:id="rId18"/>
    <p:sldLayoutId id="2147483753" r:id="rId19"/>
    <p:sldLayoutId id="2147483754" r:id="rId20"/>
    <p:sldLayoutId id="2147483755" r:id="rId21"/>
  </p:sldLayoutIdLst>
  <p:hf hdr="0" ftr="0" dt="0"/>
  <p:txStyles>
    <p:titleStyle>
      <a:lvl1pPr algn="l" defTabSz="914400" rtl="0" eaLnBrk="1" latinLnBrk="0" hangingPunct="1">
        <a:lnSpc>
          <a:spcPct val="90000"/>
        </a:lnSpc>
        <a:spcBef>
          <a:spcPct val="0"/>
        </a:spcBef>
        <a:buNone/>
        <a:defRPr lang="en-US" sz="3200" b="1" i="0" kern="1200" cap="none" baseline="0" dirty="0">
          <a:solidFill>
            <a:schemeClr val="tx2"/>
          </a:solidFill>
          <a:latin typeface="+mn-lt"/>
          <a:ea typeface="+mj-ea"/>
          <a:cs typeface="Arial Narrow" charset="0"/>
        </a:defRPr>
      </a:lvl1pPr>
    </p:titleStyle>
    <p:bodyStyle>
      <a:lvl1pPr marL="0" indent="0" algn="l" defTabSz="914400" rtl="0" eaLnBrk="1" latinLnBrk="0" hangingPunct="1">
        <a:lnSpc>
          <a:spcPct val="90000"/>
        </a:lnSpc>
        <a:spcBef>
          <a:spcPts val="1000"/>
        </a:spcBef>
        <a:buFontTx/>
        <a:buNone/>
        <a:defRPr lang="en-US" sz="2400" b="1" i="0" kern="1200" cap="none" baseline="0" dirty="0">
          <a:solidFill>
            <a:schemeClr val="tx2"/>
          </a:solidFill>
          <a:latin typeface="+mn-lt"/>
          <a:ea typeface="+mn-ea"/>
          <a:cs typeface="Arial Narrow" charset="0"/>
        </a:defRPr>
      </a:lvl1pPr>
      <a:lvl2pPr marL="0" indent="0" algn="l" defTabSz="914400" rtl="0" eaLnBrk="1" latinLnBrk="0" hangingPunct="1">
        <a:lnSpc>
          <a:spcPct val="90000"/>
        </a:lnSpc>
        <a:spcBef>
          <a:spcPts val="500"/>
        </a:spcBef>
        <a:spcAft>
          <a:spcPts val="500"/>
        </a:spcAft>
        <a:buFontTx/>
        <a:buNone/>
        <a:defRPr lang="en-US" sz="2400" b="0" i="0" kern="1200" baseline="0" dirty="0">
          <a:solidFill>
            <a:schemeClr val="tx2"/>
          </a:solidFill>
          <a:latin typeface="+mn-lt"/>
          <a:ea typeface="+mn-ea"/>
          <a:cs typeface="Arial Narrow" charset="0"/>
        </a:defRPr>
      </a:lvl2pPr>
      <a:lvl3pPr marL="349250" indent="-230188" algn="l" defTabSz="914400" rtl="0" eaLnBrk="1" latinLnBrk="0" hangingPunct="1">
        <a:lnSpc>
          <a:spcPct val="90000"/>
        </a:lnSpc>
        <a:spcBef>
          <a:spcPts val="500"/>
        </a:spcBef>
        <a:spcAft>
          <a:spcPts val="500"/>
        </a:spcAft>
        <a:buFont typeface="Wingdings" pitchFamily="2" charset="2"/>
        <a:buChar char="§"/>
        <a:tabLst/>
        <a:defRPr lang="en-US" sz="2400" b="0" i="0" kern="1200" baseline="0" dirty="0">
          <a:solidFill>
            <a:schemeClr val="tx2"/>
          </a:solidFill>
          <a:latin typeface="+mn-lt"/>
          <a:ea typeface="+mn-ea"/>
          <a:cs typeface="Arial Narrow" charset="0"/>
        </a:defRPr>
      </a:lvl3pPr>
      <a:lvl4pPr marL="579438" indent="-230188" algn="l" defTabSz="914400" rtl="0" eaLnBrk="1" latinLnBrk="0" hangingPunct="1">
        <a:lnSpc>
          <a:spcPct val="90000"/>
        </a:lnSpc>
        <a:spcBef>
          <a:spcPts val="500"/>
        </a:spcBef>
        <a:spcAft>
          <a:spcPts val="500"/>
        </a:spcAft>
        <a:buFont typeface="Wingdings" pitchFamily="2" charset="2"/>
        <a:buChar char="§"/>
        <a:tabLst/>
        <a:defRPr lang="en-US" sz="2200" b="0" i="0" kern="1200" baseline="0" dirty="0">
          <a:solidFill>
            <a:schemeClr val="tx2"/>
          </a:solidFill>
          <a:latin typeface="+mn-lt"/>
          <a:ea typeface="+mn-ea"/>
          <a:cs typeface="Arial Narrow" charset="0"/>
        </a:defRPr>
      </a:lvl4pPr>
      <a:lvl5pPr marL="800100" indent="-228600" algn="l" defTabSz="914400" rtl="0" eaLnBrk="1" latinLnBrk="0" hangingPunct="1">
        <a:lnSpc>
          <a:spcPct val="90000"/>
        </a:lnSpc>
        <a:spcBef>
          <a:spcPts val="500"/>
        </a:spcBef>
        <a:spcAft>
          <a:spcPts val="500"/>
        </a:spcAft>
        <a:buFont typeface="Wingdings" pitchFamily="2" charset="2"/>
        <a:buChar char="§"/>
        <a:tabLst/>
        <a:defRPr lang="en-US" sz="1800" b="0" i="0" kern="1200" baseline="0" dirty="0">
          <a:solidFill>
            <a:schemeClr val="tx2"/>
          </a:solidFill>
          <a:latin typeface="+mn-lt"/>
          <a:ea typeface="+mn-ea"/>
          <a:cs typeface="Arial Narrow"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Wingdings" pitchFamily="2" charset="2"/>
        <a:buChar char="§"/>
        <a:defRPr sz="1800" kern="1200">
          <a:solidFill>
            <a:schemeClr val="tx2"/>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0">
          <p15:clr>
            <a:srgbClr val="F26B43"/>
          </p15:clr>
        </p15:guide>
        <p15:guide id="2" pos="3864">
          <p15:clr>
            <a:srgbClr val="F26B43"/>
          </p15:clr>
        </p15:guide>
        <p15:guide id="3" pos="7416">
          <p15:clr>
            <a:srgbClr val="F26B43"/>
          </p15:clr>
        </p15:guide>
        <p15:guide id="4" pos="264">
          <p15:clr>
            <a:srgbClr val="F26B43"/>
          </p15:clr>
        </p15:guide>
        <p15:guide id="5" orient="horz" pos="4104">
          <p15:clr>
            <a:srgbClr val="F26B43"/>
          </p15:clr>
        </p15:guide>
        <p15:guide id="6" orient="horz" pos="3888">
          <p15:clr>
            <a:srgbClr val="F26B43"/>
          </p15:clr>
        </p15:guide>
        <p15:guide id="7" orient="horz" pos="4200">
          <p15:clr>
            <a:srgbClr val="F26B43"/>
          </p15:clr>
        </p15:guide>
        <p15:guide id="8" orient="horz" pos="2160">
          <p15:clr>
            <a:srgbClr val="F26B43"/>
          </p15:clr>
        </p15:guide>
        <p15:guide id="9" orient="horz" pos="840">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B8D7E923-D905-8B4E-8992-45E91023FA5F}"/>
              </a:ext>
            </a:extLst>
          </p:cNvPr>
          <p:cNvSpPr>
            <a:spLocks noGrp="1"/>
          </p:cNvSpPr>
          <p:nvPr>
            <p:ph type="sldNum" sz="quarter" idx="4"/>
          </p:nvPr>
        </p:nvSpPr>
        <p:spPr>
          <a:xfrm>
            <a:off x="11157529" y="6400800"/>
            <a:ext cx="620891" cy="182880"/>
          </a:xfrm>
          <a:prstGeom prst="rect">
            <a:avLst/>
          </a:prstGeom>
        </p:spPr>
        <p:txBody>
          <a:bodyPr vert="horz" lIns="0" tIns="0" rIns="0" bIns="0" rtlCol="0" anchor="ctr">
            <a:noAutofit/>
          </a:bodyPr>
          <a:lstStyle>
            <a:lvl1pPr algn="r">
              <a:defRPr sz="800">
                <a:solidFill>
                  <a:schemeClr val="tx1"/>
                </a:solidFill>
              </a:defRPr>
            </a:lvl1pPr>
          </a:lstStyle>
          <a:p>
            <a:fld id="{330EA680-D336-4FF7-8B7A-9848BB0A1C32}" type="slidenum">
              <a:rPr lang="en-US" smtClean="0"/>
              <a:t>‹#›</a:t>
            </a:fld>
            <a:endParaRPr lang="en-US"/>
          </a:p>
        </p:txBody>
      </p:sp>
      <p:sp>
        <p:nvSpPr>
          <p:cNvPr id="2" name="Title Placeholder 1">
            <a:extLst>
              <a:ext uri="{FF2B5EF4-FFF2-40B4-BE49-F238E27FC236}">
                <a16:creationId xmlns:a16="http://schemas.microsoft.com/office/drawing/2014/main" id="{A1B5A2CC-40DE-704F-AD8E-AE00A98F1B1C}"/>
              </a:ext>
            </a:extLst>
          </p:cNvPr>
          <p:cNvSpPr>
            <a:spLocks noGrp="1"/>
          </p:cNvSpPr>
          <p:nvPr>
            <p:ph type="title"/>
          </p:nvPr>
        </p:nvSpPr>
        <p:spPr>
          <a:xfrm>
            <a:off x="426720" y="365760"/>
            <a:ext cx="11338560" cy="548640"/>
          </a:xfrm>
          <a:prstGeom prst="rect">
            <a:avLst/>
          </a:prstGeom>
        </p:spPr>
        <p:txBody>
          <a:bodyPr vert="horz" lIns="91440" tIns="45720" rIns="91440" bIns="45720" rtlCol="0" anchor="b">
            <a:noAutofit/>
          </a:bodyPr>
          <a:lstStyle/>
          <a:p>
            <a:r>
              <a:rPr lang="en-US"/>
              <a:t>Click to edit Master title style</a:t>
            </a:r>
          </a:p>
        </p:txBody>
      </p:sp>
      <p:sp>
        <p:nvSpPr>
          <p:cNvPr id="5" name="Footer Placeholder 4">
            <a:extLst>
              <a:ext uri="{FF2B5EF4-FFF2-40B4-BE49-F238E27FC236}">
                <a16:creationId xmlns:a16="http://schemas.microsoft.com/office/drawing/2014/main" id="{1EBE48C3-0F6C-DE42-BCD7-E58E059CAE8C}"/>
              </a:ext>
            </a:extLst>
          </p:cNvPr>
          <p:cNvSpPr>
            <a:spLocks noGrp="1"/>
          </p:cNvSpPr>
          <p:nvPr>
            <p:ph type="ftr" sz="quarter" idx="3"/>
          </p:nvPr>
        </p:nvSpPr>
        <p:spPr>
          <a:xfrm>
            <a:off x="1687368" y="6400800"/>
            <a:ext cx="8817264" cy="182880"/>
          </a:xfrm>
          <a:prstGeom prst="rect">
            <a:avLst/>
          </a:prstGeom>
        </p:spPr>
        <p:txBody>
          <a:bodyPr vert="horz" lIns="0" tIns="0" rIns="0" bIns="0" rtlCol="0" anchor="ctr">
            <a:noAutofit/>
          </a:bodyPr>
          <a:lstStyle>
            <a:lvl1pPr algn="ctr">
              <a:defRPr sz="800" cap="all" baseline="0">
                <a:solidFill>
                  <a:schemeClr val="tx1"/>
                </a:solidFill>
              </a:defRPr>
            </a:lvl1pPr>
          </a:lstStyle>
          <a:p>
            <a:endParaRPr lang="en-US"/>
          </a:p>
        </p:txBody>
      </p:sp>
      <p:sp>
        <p:nvSpPr>
          <p:cNvPr id="4" name="Text Placeholder 3">
            <a:extLst>
              <a:ext uri="{FF2B5EF4-FFF2-40B4-BE49-F238E27FC236}">
                <a16:creationId xmlns:a16="http://schemas.microsoft.com/office/drawing/2014/main" id="{D0C7A4B0-99F8-2B4A-9FCE-DFD4168F921C}"/>
              </a:ext>
            </a:extLst>
          </p:cNvPr>
          <p:cNvSpPr>
            <a:spLocks noGrp="1"/>
          </p:cNvSpPr>
          <p:nvPr>
            <p:ph type="body" idx="1"/>
          </p:nvPr>
        </p:nvSpPr>
        <p:spPr>
          <a:xfrm>
            <a:off x="429768" y="1371600"/>
            <a:ext cx="11338560" cy="4572000"/>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97839626"/>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5" r:id="rId8"/>
  </p:sldLayoutIdLst>
  <p:txStyles>
    <p:titleStyle>
      <a:lvl1pPr algn="l" defTabSz="914400" rtl="0" eaLnBrk="1" latinLnBrk="0" hangingPunct="1">
        <a:lnSpc>
          <a:spcPct val="90000"/>
        </a:lnSpc>
        <a:spcBef>
          <a:spcPct val="0"/>
        </a:spcBef>
        <a:buNone/>
        <a:defRPr lang="en-US" sz="3200" b="1" i="0" kern="1200" cap="none" baseline="0" dirty="0">
          <a:solidFill>
            <a:schemeClr val="tx2"/>
          </a:solidFill>
          <a:latin typeface="+mn-lt"/>
          <a:ea typeface="+mj-ea"/>
          <a:cs typeface="Arial Narrow" charset="0"/>
        </a:defRPr>
      </a:lvl1pPr>
    </p:titleStyle>
    <p:bodyStyle>
      <a:lvl1pPr marL="223838" indent="-223838" algn="l" defTabSz="914400" rtl="0" eaLnBrk="1" latinLnBrk="0" hangingPunct="1">
        <a:lnSpc>
          <a:spcPct val="100000"/>
        </a:lnSpc>
        <a:spcBef>
          <a:spcPts val="1000"/>
        </a:spcBef>
        <a:spcAft>
          <a:spcPts val="0"/>
        </a:spcAft>
        <a:buFont typeface="Wingdings" panose="05000000000000000000" pitchFamily="2" charset="2"/>
        <a:buChar char="§"/>
        <a:defRPr lang="en-US" sz="2400" b="0" i="0" kern="1200" cap="none" baseline="0" dirty="0">
          <a:solidFill>
            <a:schemeClr val="tx2"/>
          </a:solidFill>
          <a:latin typeface="+mn-lt"/>
          <a:ea typeface="+mn-ea"/>
          <a:cs typeface="Arial Narrow" charset="0"/>
        </a:defRPr>
      </a:lvl1pPr>
      <a:lvl2pPr marL="466725" indent="-242888" algn="l" defTabSz="914400" rtl="0" eaLnBrk="1" latinLnBrk="0" hangingPunct="1">
        <a:lnSpc>
          <a:spcPct val="100000"/>
        </a:lnSpc>
        <a:spcBef>
          <a:spcPts val="1000"/>
        </a:spcBef>
        <a:spcAft>
          <a:spcPts val="0"/>
        </a:spcAft>
        <a:buFont typeface="Wingdings" panose="05000000000000000000" pitchFamily="2" charset="2"/>
        <a:buChar char="§"/>
        <a:defRPr lang="en-US" sz="2000" b="0" i="0" kern="1200" baseline="0" dirty="0">
          <a:solidFill>
            <a:schemeClr val="tx2"/>
          </a:solidFill>
          <a:latin typeface="+mn-lt"/>
          <a:ea typeface="+mn-ea"/>
          <a:cs typeface="Arial Narrow" charset="0"/>
        </a:defRPr>
      </a:lvl2pPr>
      <a:lvl3pPr marL="690563" indent="-230188" algn="l" defTabSz="914400" rtl="0" eaLnBrk="1" latinLnBrk="0" hangingPunct="1">
        <a:lnSpc>
          <a:spcPct val="100000"/>
        </a:lnSpc>
        <a:spcBef>
          <a:spcPts val="1000"/>
        </a:spcBef>
        <a:spcAft>
          <a:spcPts val="0"/>
        </a:spcAft>
        <a:buFont typeface="Wingdings" pitchFamily="2" charset="2"/>
        <a:buChar char="§"/>
        <a:tabLst/>
        <a:defRPr lang="en-US" sz="1800" b="0" i="0" kern="1200" baseline="0" dirty="0">
          <a:solidFill>
            <a:schemeClr val="tx2"/>
          </a:solidFill>
          <a:latin typeface="+mn-lt"/>
          <a:ea typeface="+mn-ea"/>
          <a:cs typeface="Arial Narrow" charset="0"/>
        </a:defRPr>
      </a:lvl3pPr>
      <a:lvl4pPr marL="914400" indent="-230188" algn="l" defTabSz="914400" rtl="0" eaLnBrk="1" latinLnBrk="0" hangingPunct="1">
        <a:lnSpc>
          <a:spcPct val="100000"/>
        </a:lnSpc>
        <a:spcBef>
          <a:spcPts val="1000"/>
        </a:spcBef>
        <a:spcAft>
          <a:spcPts val="0"/>
        </a:spcAft>
        <a:buFont typeface="Wingdings" pitchFamily="2" charset="2"/>
        <a:buChar char="§"/>
        <a:tabLst/>
        <a:defRPr lang="en-US" sz="1600" b="0" i="0" kern="1200" baseline="0" dirty="0">
          <a:solidFill>
            <a:schemeClr val="tx2"/>
          </a:solidFill>
          <a:latin typeface="+mn-lt"/>
          <a:ea typeface="+mn-ea"/>
          <a:cs typeface="Arial Narrow" charset="0"/>
        </a:defRPr>
      </a:lvl4pPr>
      <a:lvl5pPr marL="1138238" indent="-228600" algn="l" defTabSz="914400" rtl="0" eaLnBrk="1" latinLnBrk="0" hangingPunct="1">
        <a:lnSpc>
          <a:spcPct val="100000"/>
        </a:lnSpc>
        <a:spcBef>
          <a:spcPts val="1000"/>
        </a:spcBef>
        <a:spcAft>
          <a:spcPts val="0"/>
        </a:spcAft>
        <a:buFont typeface="Wingdings" pitchFamily="2" charset="2"/>
        <a:buChar char="§"/>
        <a:tabLst/>
        <a:defRPr lang="en-US" sz="1400" b="0" i="0" kern="1200" baseline="0" dirty="0">
          <a:solidFill>
            <a:schemeClr val="tx2"/>
          </a:solidFill>
          <a:latin typeface="+mn-lt"/>
          <a:ea typeface="+mn-ea"/>
          <a:cs typeface="Arial Narrow"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Wingdings" pitchFamily="2" charset="2"/>
        <a:buChar char="§"/>
        <a:defRPr sz="1800" kern="1200">
          <a:solidFill>
            <a:schemeClr val="tx2"/>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0">
          <p15:clr>
            <a:srgbClr val="F26B43"/>
          </p15:clr>
        </p15:guide>
        <p15:guide id="2" pos="3864">
          <p15:clr>
            <a:srgbClr val="F26B43"/>
          </p15:clr>
        </p15:guide>
        <p15:guide id="3" pos="7416">
          <p15:clr>
            <a:srgbClr val="F26B43"/>
          </p15:clr>
        </p15:guide>
        <p15:guide id="4" pos="264">
          <p15:clr>
            <a:srgbClr val="F26B43"/>
          </p15:clr>
        </p15:guide>
        <p15:guide id="5" orient="horz" pos="4104">
          <p15:clr>
            <a:srgbClr val="F26B43"/>
          </p15:clr>
        </p15:guide>
        <p15:guide id="6" orient="horz" pos="3888">
          <p15:clr>
            <a:srgbClr val="F26B43"/>
          </p15:clr>
        </p15:guide>
        <p15:guide id="7" orient="horz" pos="4200">
          <p15:clr>
            <a:srgbClr val="F26B43"/>
          </p15:clr>
        </p15:guide>
        <p15:guide id="8" orient="horz" pos="2160">
          <p15:clr>
            <a:srgbClr val="F26B43"/>
          </p15:clr>
        </p15:guide>
        <p15:guide id="9" orient="horz" pos="8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24.xml"/><Relationship Id="rId5" Type="http://schemas.openxmlformats.org/officeDocument/2006/relationships/image" Target="../media/image28.png"/><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xml"/><Relationship Id="rId1" Type="http://schemas.openxmlformats.org/officeDocument/2006/relationships/slideLayout" Target="../slideLayouts/slideLayout26.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9.xml"/><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hyperlink" Target="mailto:Brandon.Szabo@irs.gov" TargetMode="External"/><Relationship Id="rId2" Type="http://schemas.openxmlformats.org/officeDocument/2006/relationships/hyperlink" Target="mailto:Alcora.N.Walden@irs.gov" TargetMode="Externa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1">
            <a:extLst>
              <a:ext uri="{FF2B5EF4-FFF2-40B4-BE49-F238E27FC236}">
                <a16:creationId xmlns:a16="http://schemas.microsoft.com/office/drawing/2014/main" id="{652E6A2D-A624-C341-609E-88F8B8FE5F70}"/>
              </a:ext>
            </a:extLst>
          </p:cNvPr>
          <p:cNvSpPr>
            <a:spLocks noGrp="1"/>
          </p:cNvSpPr>
          <p:nvPr>
            <p:ph type="body" sz="quarter" idx="14"/>
          </p:nvPr>
        </p:nvSpPr>
        <p:spPr/>
        <p:txBody>
          <a:bodyPr/>
          <a:lstStyle/>
          <a:p>
            <a:r>
              <a:rPr lang="en-US" dirty="0"/>
              <a:t>IRS OFFICE OF ONLINE SERVICES</a:t>
            </a:r>
          </a:p>
        </p:txBody>
      </p:sp>
      <p:sp>
        <p:nvSpPr>
          <p:cNvPr id="16" name="Text 2">
            <a:extLst>
              <a:ext uri="{FF2B5EF4-FFF2-40B4-BE49-F238E27FC236}">
                <a16:creationId xmlns:a16="http://schemas.microsoft.com/office/drawing/2014/main" id="{E5E448F9-9528-A7CE-5945-39EA9EACA97B}"/>
              </a:ext>
            </a:extLst>
          </p:cNvPr>
          <p:cNvSpPr txBox="1">
            <a:spLocks/>
          </p:cNvSpPr>
          <p:nvPr/>
        </p:nvSpPr>
        <p:spPr>
          <a:xfrm>
            <a:off x="2423160" y="1402937"/>
            <a:ext cx="3261784" cy="377507"/>
          </a:xfrm>
          <a:prstGeom prst="rect">
            <a:avLst/>
          </a:prstGeom>
        </p:spPr>
        <p:txBody>
          <a:bodyPr vert="horz" wrap="square" lIns="91440" tIns="45720" rIns="91440" bIns="45720" rtlCol="0">
            <a:noAutofit/>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1800" b="0"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14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June 7, 2022</a:t>
            </a:r>
          </a:p>
        </p:txBody>
      </p:sp>
      <p:sp>
        <p:nvSpPr>
          <p:cNvPr id="14" name="Title">
            <a:extLst>
              <a:ext uri="{FF2B5EF4-FFF2-40B4-BE49-F238E27FC236}">
                <a16:creationId xmlns:a16="http://schemas.microsoft.com/office/drawing/2014/main" id="{4CB06C6A-B514-D8AB-2240-F96B949600E6}"/>
              </a:ext>
            </a:extLst>
          </p:cNvPr>
          <p:cNvSpPr>
            <a:spLocks noGrp="1"/>
          </p:cNvSpPr>
          <p:nvPr>
            <p:ph type="ctrTitle"/>
          </p:nvPr>
        </p:nvSpPr>
        <p:spPr>
          <a:xfrm>
            <a:off x="2423160" y="1852459"/>
            <a:ext cx="9144000" cy="1292929"/>
          </a:xfrm>
        </p:spPr>
        <p:txBody>
          <a:bodyPr/>
          <a:lstStyle/>
          <a:p>
            <a:r>
              <a:rPr lang="en-US" sz="4400" b="1" dirty="0"/>
              <a:t>Building an Inclusive </a:t>
            </a:r>
            <a:br>
              <a:rPr lang="en-US" sz="4400" b="1" dirty="0"/>
            </a:br>
            <a:r>
              <a:rPr lang="en-US" sz="4400" b="1" dirty="0"/>
              <a:t>User Research Practice</a:t>
            </a:r>
          </a:p>
        </p:txBody>
      </p:sp>
      <p:sp>
        <p:nvSpPr>
          <p:cNvPr id="15" name="Subtitle">
            <a:extLst>
              <a:ext uri="{FF2B5EF4-FFF2-40B4-BE49-F238E27FC236}">
                <a16:creationId xmlns:a16="http://schemas.microsoft.com/office/drawing/2014/main" id="{F97FA891-3C1C-C760-44D7-DF81D8FC1DAA}"/>
              </a:ext>
            </a:extLst>
          </p:cNvPr>
          <p:cNvSpPr txBox="1">
            <a:spLocks/>
          </p:cNvSpPr>
          <p:nvPr/>
        </p:nvSpPr>
        <p:spPr>
          <a:xfrm>
            <a:off x="2423160" y="3155032"/>
            <a:ext cx="9144000" cy="828475"/>
          </a:xfrm>
          <a:prstGeom prst="rect">
            <a:avLst/>
          </a:prstGeom>
        </p:spPr>
        <p:txBody>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14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i="1" dirty="0"/>
              <a:t>A Case Study in Progress</a:t>
            </a:r>
          </a:p>
        </p:txBody>
      </p:sp>
      <p:sp>
        <p:nvSpPr>
          <p:cNvPr id="4" name="Text 3">
            <a:extLst>
              <a:ext uri="{FF2B5EF4-FFF2-40B4-BE49-F238E27FC236}">
                <a16:creationId xmlns:a16="http://schemas.microsoft.com/office/drawing/2014/main" id="{85299966-C6F9-A991-A4EF-07ED45781456}"/>
              </a:ext>
            </a:extLst>
          </p:cNvPr>
          <p:cNvSpPr>
            <a:spLocks noGrp="1"/>
          </p:cNvSpPr>
          <p:nvPr>
            <p:ph type="body" sz="quarter" idx="13"/>
          </p:nvPr>
        </p:nvSpPr>
        <p:spPr>
          <a:xfrm>
            <a:off x="2514600" y="5759894"/>
            <a:ext cx="4916229" cy="828475"/>
          </a:xfrm>
        </p:spPr>
        <p:txBody>
          <a:bodyPr/>
          <a:lstStyle/>
          <a:p>
            <a:r>
              <a:rPr lang="en-US" b="1" dirty="0">
                <a:solidFill>
                  <a:srgbClr val="0A3161"/>
                </a:solidFill>
              </a:rPr>
              <a:t>Alcora Walden, </a:t>
            </a:r>
            <a:br>
              <a:rPr lang="en-US" b="1" dirty="0">
                <a:solidFill>
                  <a:srgbClr val="0A3161"/>
                </a:solidFill>
              </a:rPr>
            </a:br>
            <a:r>
              <a:rPr lang="en-US" b="1" dirty="0">
                <a:solidFill>
                  <a:srgbClr val="0A3161"/>
                </a:solidFill>
              </a:rPr>
              <a:t>Brandon Szabo, </a:t>
            </a:r>
            <a:br>
              <a:rPr lang="en-US" b="1" dirty="0">
                <a:solidFill>
                  <a:srgbClr val="0A3161"/>
                </a:solidFill>
              </a:rPr>
            </a:br>
            <a:r>
              <a:rPr lang="en-US" b="1" dirty="0">
                <a:solidFill>
                  <a:srgbClr val="0A3161"/>
                </a:solidFill>
              </a:rPr>
              <a:t>Ronna ten Brink (Contractor)</a:t>
            </a:r>
          </a:p>
        </p:txBody>
      </p:sp>
    </p:spTree>
    <p:extLst>
      <p:ext uri="{BB962C8B-B14F-4D97-AF65-F5344CB8AC3E}">
        <p14:creationId xmlns:p14="http://schemas.microsoft.com/office/powerpoint/2010/main" val="16024520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b="0" dirty="0"/>
              <a:t>Research Pilot: </a:t>
            </a:r>
            <a:br>
              <a:rPr lang="en-US" b="0" dirty="0"/>
            </a:br>
            <a:r>
              <a:rPr lang="en-US" dirty="0"/>
              <a:t>IRS.gov Study Replication with BLV Participants</a:t>
            </a:r>
          </a:p>
        </p:txBody>
      </p:sp>
      <p:sp>
        <p:nvSpPr>
          <p:cNvPr id="8" name="Content 1">
            <a:extLst>
              <a:ext uri="{FF2B5EF4-FFF2-40B4-BE49-F238E27FC236}">
                <a16:creationId xmlns:a16="http://schemas.microsoft.com/office/drawing/2014/main" id="{5BAA91D5-D55F-67F7-3282-D5F26F698571}"/>
              </a:ext>
            </a:extLst>
          </p:cNvPr>
          <p:cNvSpPr>
            <a:spLocks noGrp="1"/>
          </p:cNvSpPr>
          <p:nvPr>
            <p:ph idx="14"/>
          </p:nvPr>
        </p:nvSpPr>
        <p:spPr>
          <a:xfrm>
            <a:off x="1078089" y="1247045"/>
            <a:ext cx="10024261" cy="495265"/>
          </a:xfrm>
        </p:spPr>
        <p:txBody>
          <a:bodyPr vert="horz" lIns="91440" tIns="45720" rIns="91440" bIns="45720" rtlCol="0" anchor="t" anchorCtr="0">
            <a:noAutofit/>
          </a:bodyPr>
          <a:lstStyle/>
          <a:p>
            <a:pPr lvl="1"/>
            <a:r>
              <a:rPr lang="en-US" sz="1800" i="1" dirty="0"/>
              <a:t>How effectively does the IRS.gov homepage serve blind and low vision (BLV) taxpayers?</a:t>
            </a:r>
          </a:p>
          <a:p>
            <a:pPr lvl="1">
              <a:spcBef>
                <a:spcPts val="600"/>
              </a:spcBef>
            </a:pPr>
            <a:r>
              <a:rPr lang="en-US" sz="1800" i="1" dirty="0"/>
              <a:t>How should a “typical” OLS user study be modified to research effectively with BLV participants?</a:t>
            </a:r>
          </a:p>
        </p:txBody>
      </p:sp>
      <p:sp>
        <p:nvSpPr>
          <p:cNvPr id="7" name="Subtitle A">
            <a:extLst>
              <a:ext uri="{FF2B5EF4-FFF2-40B4-BE49-F238E27FC236}">
                <a16:creationId xmlns:a16="http://schemas.microsoft.com/office/drawing/2014/main" id="{CFB73E5C-8865-DD13-BACE-4121744513E4}"/>
              </a:ext>
            </a:extLst>
          </p:cNvPr>
          <p:cNvSpPr txBox="1">
            <a:spLocks/>
          </p:cNvSpPr>
          <p:nvPr/>
        </p:nvSpPr>
        <p:spPr>
          <a:xfrm>
            <a:off x="773288" y="2261312"/>
            <a:ext cx="5021580" cy="343721"/>
          </a:xfrm>
          <a:prstGeom prst="rect">
            <a:avLst/>
          </a:prstGeom>
          <a:ln>
            <a:noFill/>
          </a:ln>
        </p:spPr>
        <p:txBody>
          <a:bodyPr/>
          <a:lstStyle>
            <a:defPPr>
              <a:defRPr lang="en-US"/>
            </a:defPPr>
            <a:lvl1pPr indent="0" defTabSz="914400">
              <a:lnSpc>
                <a:spcPct val="90000"/>
              </a:lnSpc>
              <a:spcBef>
                <a:spcPts val="1000"/>
              </a:spcBef>
              <a:spcAft>
                <a:spcPts val="600"/>
              </a:spcAft>
              <a:buFont typeface="Arial" panose="020B0604020202020204" pitchFamily="34" charset="0"/>
              <a:buNone/>
              <a:defRPr sz="2000" b="1" baseline="0">
                <a:solidFill>
                  <a:srgbClr val="B31942"/>
                </a:solidFill>
                <a:latin typeface="Arial" charset="0"/>
                <a:ea typeface="Arial" charset="0"/>
                <a:cs typeface="Arial" charset="0"/>
              </a:defRPr>
            </a:lvl1pPr>
            <a:lvl2pPr marL="0" indent="0" defTabSz="914400">
              <a:lnSpc>
                <a:spcPct val="90000"/>
              </a:lnSpc>
              <a:spcBef>
                <a:spcPts val="1000"/>
              </a:spcBef>
              <a:spcAft>
                <a:spcPts val="600"/>
              </a:spcAft>
              <a:buClr>
                <a:schemeClr val="tx2"/>
              </a:buClr>
              <a:buFont typeface="Arial" panose="020B0604020202020204" pitchFamily="34" charset="0"/>
              <a:buNone/>
              <a:defRPr sz="2000" b="0" baseline="0">
                <a:solidFill>
                  <a:srgbClr val="0A3161"/>
                </a:solidFill>
                <a:latin typeface="Arial" charset="0"/>
                <a:ea typeface="Arial" charset="0"/>
                <a:cs typeface="Arial" charset="0"/>
              </a:defRPr>
            </a:lvl2pPr>
            <a:lvl3pPr marL="182880" marR="0" indent="-182880" defTabSz="914400" fontAlgn="auto">
              <a:lnSpc>
                <a:spcPct val="90000"/>
              </a:lnSpc>
              <a:spcBef>
                <a:spcPts val="1000"/>
              </a:spcBef>
              <a:spcAft>
                <a:spcPts val="600"/>
              </a:spcAft>
              <a:buClr>
                <a:srgbClr val="B31942"/>
              </a:buClr>
              <a:buSzTx/>
              <a:buFont typeface="Arial" charset="0"/>
              <a:buChar char="•"/>
              <a:tabLst/>
              <a:defRPr sz="2000" baseline="0">
                <a:solidFill>
                  <a:srgbClr val="0A3161"/>
                </a:solidFill>
                <a:latin typeface="Arial" charset="0"/>
                <a:ea typeface="Arial" charset="0"/>
                <a:cs typeface="Arial" charset="0"/>
              </a:defRPr>
            </a:lvl3pPr>
            <a:lvl4pPr marL="685800" indent="-182880" defTabSz="914400">
              <a:lnSpc>
                <a:spcPct val="90000"/>
              </a:lnSpc>
              <a:spcBef>
                <a:spcPts val="500"/>
              </a:spcBef>
              <a:spcAft>
                <a:spcPts val="200"/>
              </a:spcAft>
              <a:buClr>
                <a:srgbClr val="B31942"/>
              </a:buClr>
              <a:buFont typeface="Arial" charset="0"/>
              <a:buChar char="•"/>
              <a:defRPr sz="1600">
                <a:solidFill>
                  <a:schemeClr val="accent2"/>
                </a:solidFill>
                <a:latin typeface="Arial" charset="0"/>
                <a:ea typeface="Arial" charset="0"/>
                <a:cs typeface="Arial" charset="0"/>
              </a:defRPr>
            </a:lvl4pPr>
            <a:lvl5pPr marL="0" indent="-342900" defTabSz="914400">
              <a:lnSpc>
                <a:spcPct val="90000"/>
              </a:lnSpc>
              <a:spcBef>
                <a:spcPts val="500"/>
              </a:spcBef>
              <a:spcAft>
                <a:spcPts val="200"/>
              </a:spcAft>
              <a:buFont typeface="+mj-lt"/>
              <a:buAutoNum type="arabicPeriod"/>
              <a:defRPr sz="1400">
                <a:latin typeface="Arial" charset="0"/>
                <a:ea typeface="Arial" charset="0"/>
                <a:cs typeface="Arial" charset="0"/>
              </a:defRPr>
            </a:lvl5pPr>
            <a:lvl6pPr marL="2514600" indent="-228600" defTabSz="914400">
              <a:lnSpc>
                <a:spcPct val="90000"/>
              </a:lnSpc>
              <a:spcBef>
                <a:spcPts val="500"/>
              </a:spcBef>
              <a:buFont typeface="Arial" panose="020B0604020202020204" pitchFamily="34" charset="0"/>
              <a:buChar char="•"/>
              <a:defRPr sz="1800"/>
            </a:lvl6pPr>
            <a:lvl7pPr marL="2971800" indent="-228600" defTabSz="914400">
              <a:lnSpc>
                <a:spcPct val="90000"/>
              </a:lnSpc>
              <a:spcBef>
                <a:spcPts val="500"/>
              </a:spcBef>
              <a:buFont typeface="Arial" panose="020B0604020202020204" pitchFamily="34" charset="0"/>
              <a:buChar char="•"/>
              <a:defRPr sz="1800"/>
            </a:lvl7pPr>
            <a:lvl8pPr marL="3429000" indent="-228600" defTabSz="914400">
              <a:lnSpc>
                <a:spcPct val="90000"/>
              </a:lnSpc>
              <a:spcBef>
                <a:spcPts val="500"/>
              </a:spcBef>
              <a:buFont typeface="Arial" panose="020B0604020202020204" pitchFamily="34" charset="0"/>
              <a:buChar char="•"/>
              <a:defRPr sz="1800"/>
            </a:lvl8pPr>
            <a:lvl9pPr marL="3886200" indent="-228600" defTabSz="914400">
              <a:lnSpc>
                <a:spcPct val="90000"/>
              </a:lnSpc>
              <a:spcBef>
                <a:spcPts val="500"/>
              </a:spcBef>
              <a:buFont typeface="Arial" panose="020B0604020202020204" pitchFamily="34" charset="0"/>
              <a:buChar char="•"/>
              <a:defRPr sz="1800"/>
            </a:lvl9pPr>
          </a:lstStyle>
          <a:p>
            <a:r>
              <a:rPr lang="en-US" dirty="0"/>
              <a:t>METHOD</a:t>
            </a:r>
          </a:p>
        </p:txBody>
      </p:sp>
      <p:sp>
        <p:nvSpPr>
          <p:cNvPr id="9" name="Content A">
            <a:extLst>
              <a:ext uri="{FF2B5EF4-FFF2-40B4-BE49-F238E27FC236}">
                <a16:creationId xmlns:a16="http://schemas.microsoft.com/office/drawing/2014/main" id="{AADCEBFA-06A2-8362-30DA-52A82D5A1F7D}"/>
              </a:ext>
            </a:extLst>
          </p:cNvPr>
          <p:cNvSpPr txBox="1">
            <a:spLocks/>
          </p:cNvSpPr>
          <p:nvPr/>
        </p:nvSpPr>
        <p:spPr>
          <a:xfrm>
            <a:off x="773288" y="2697426"/>
            <a:ext cx="5021580" cy="3474720"/>
          </a:xfrm>
          <a:prstGeom prst="rect">
            <a:avLst/>
          </a:prstGeom>
        </p:spPr>
        <p:txBody>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14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r>
              <a:rPr lang="en-US" sz="1800" dirty="0"/>
              <a:t>Remote moderated task-based testing</a:t>
            </a:r>
          </a:p>
          <a:p>
            <a:pPr lvl="2"/>
            <a:r>
              <a:rPr lang="en-US" sz="1800" dirty="0"/>
              <a:t>Adapted from the IRS.gov Homepage Refresh Usability Study </a:t>
            </a:r>
          </a:p>
          <a:p>
            <a:pPr lvl="2"/>
            <a:r>
              <a:rPr lang="en-US" sz="1800" dirty="0"/>
              <a:t>5 BLV participants</a:t>
            </a:r>
          </a:p>
          <a:p>
            <a:pPr lvl="2"/>
            <a:r>
              <a:rPr lang="en-US" sz="1800" dirty="0"/>
              <a:t>Tasks built around finding information within the page</a:t>
            </a:r>
          </a:p>
        </p:txBody>
      </p:sp>
      <p:sp>
        <p:nvSpPr>
          <p:cNvPr id="14" name="Rectangle" descr="Rectangle with emphasized text reading &quot;Taxpayers with disabilities notice and appreciate usability improvements.&quot;">
            <a:extLst>
              <a:ext uri="{FF2B5EF4-FFF2-40B4-BE49-F238E27FC236}">
                <a16:creationId xmlns:a16="http://schemas.microsoft.com/office/drawing/2014/main" id="{ECA24A19-7273-CD5F-67A1-AD8AFE014F8D}"/>
              </a:ext>
            </a:extLst>
          </p:cNvPr>
          <p:cNvSpPr/>
          <p:nvPr/>
        </p:nvSpPr>
        <p:spPr>
          <a:xfrm>
            <a:off x="1094886" y="5188739"/>
            <a:ext cx="4378383" cy="844432"/>
          </a:xfrm>
          <a:custGeom>
            <a:avLst/>
            <a:gdLst>
              <a:gd name="connsiteX0" fmla="*/ 0 w 4378383"/>
              <a:gd name="connsiteY0" fmla="*/ 140741 h 844432"/>
              <a:gd name="connsiteX1" fmla="*/ 140741 w 4378383"/>
              <a:gd name="connsiteY1" fmla="*/ 0 h 844432"/>
              <a:gd name="connsiteX2" fmla="*/ 685044 w 4378383"/>
              <a:gd name="connsiteY2" fmla="*/ 0 h 844432"/>
              <a:gd name="connsiteX3" fmla="*/ 1188377 w 4378383"/>
              <a:gd name="connsiteY3" fmla="*/ 0 h 844432"/>
              <a:gd name="connsiteX4" fmla="*/ 1650742 w 4378383"/>
              <a:gd name="connsiteY4" fmla="*/ 0 h 844432"/>
              <a:gd name="connsiteX5" fmla="*/ 2195044 w 4378383"/>
              <a:gd name="connsiteY5" fmla="*/ 0 h 844432"/>
              <a:gd name="connsiteX6" fmla="*/ 2657409 w 4378383"/>
              <a:gd name="connsiteY6" fmla="*/ 0 h 844432"/>
              <a:gd name="connsiteX7" fmla="*/ 3201711 w 4378383"/>
              <a:gd name="connsiteY7" fmla="*/ 0 h 844432"/>
              <a:gd name="connsiteX8" fmla="*/ 3664076 w 4378383"/>
              <a:gd name="connsiteY8" fmla="*/ 0 h 844432"/>
              <a:gd name="connsiteX9" fmla="*/ 4237642 w 4378383"/>
              <a:gd name="connsiteY9" fmla="*/ 0 h 844432"/>
              <a:gd name="connsiteX10" fmla="*/ 4378383 w 4378383"/>
              <a:gd name="connsiteY10" fmla="*/ 140741 h 844432"/>
              <a:gd name="connsiteX11" fmla="*/ 4378383 w 4378383"/>
              <a:gd name="connsiteY11" fmla="*/ 703691 h 844432"/>
              <a:gd name="connsiteX12" fmla="*/ 4237642 w 4378383"/>
              <a:gd name="connsiteY12" fmla="*/ 844432 h 844432"/>
              <a:gd name="connsiteX13" fmla="*/ 3734308 w 4378383"/>
              <a:gd name="connsiteY13" fmla="*/ 844432 h 844432"/>
              <a:gd name="connsiteX14" fmla="*/ 3190006 w 4378383"/>
              <a:gd name="connsiteY14" fmla="*/ 844432 h 844432"/>
              <a:gd name="connsiteX15" fmla="*/ 2645703 w 4378383"/>
              <a:gd name="connsiteY15" fmla="*/ 844432 h 844432"/>
              <a:gd name="connsiteX16" fmla="*/ 2183339 w 4378383"/>
              <a:gd name="connsiteY16" fmla="*/ 844432 h 844432"/>
              <a:gd name="connsiteX17" fmla="*/ 1516129 w 4378383"/>
              <a:gd name="connsiteY17" fmla="*/ 844432 h 844432"/>
              <a:gd name="connsiteX18" fmla="*/ 889889 w 4378383"/>
              <a:gd name="connsiteY18" fmla="*/ 844432 h 844432"/>
              <a:gd name="connsiteX19" fmla="*/ 140741 w 4378383"/>
              <a:gd name="connsiteY19" fmla="*/ 844432 h 844432"/>
              <a:gd name="connsiteX20" fmla="*/ 0 w 4378383"/>
              <a:gd name="connsiteY20" fmla="*/ 703691 h 844432"/>
              <a:gd name="connsiteX21" fmla="*/ 0 w 4378383"/>
              <a:gd name="connsiteY21" fmla="*/ 140741 h 844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378383" h="844432" fill="none" extrusionOk="0">
                <a:moveTo>
                  <a:pt x="0" y="140741"/>
                </a:moveTo>
                <a:cubicBezTo>
                  <a:pt x="-17113" y="78303"/>
                  <a:pt x="60768" y="5885"/>
                  <a:pt x="140741" y="0"/>
                </a:cubicBezTo>
                <a:cubicBezTo>
                  <a:pt x="272011" y="-25198"/>
                  <a:pt x="572008" y="37998"/>
                  <a:pt x="685044" y="0"/>
                </a:cubicBezTo>
                <a:cubicBezTo>
                  <a:pt x="798080" y="-37998"/>
                  <a:pt x="958532" y="42723"/>
                  <a:pt x="1188377" y="0"/>
                </a:cubicBezTo>
                <a:cubicBezTo>
                  <a:pt x="1418222" y="-42723"/>
                  <a:pt x="1426954" y="54503"/>
                  <a:pt x="1650742" y="0"/>
                </a:cubicBezTo>
                <a:cubicBezTo>
                  <a:pt x="1874530" y="-54503"/>
                  <a:pt x="1950985" y="48365"/>
                  <a:pt x="2195044" y="0"/>
                </a:cubicBezTo>
                <a:cubicBezTo>
                  <a:pt x="2439103" y="-48365"/>
                  <a:pt x="2495885" y="22900"/>
                  <a:pt x="2657409" y="0"/>
                </a:cubicBezTo>
                <a:cubicBezTo>
                  <a:pt x="2818934" y="-22900"/>
                  <a:pt x="3076000" y="62828"/>
                  <a:pt x="3201711" y="0"/>
                </a:cubicBezTo>
                <a:cubicBezTo>
                  <a:pt x="3327422" y="-62828"/>
                  <a:pt x="3503795" y="45370"/>
                  <a:pt x="3664076" y="0"/>
                </a:cubicBezTo>
                <a:cubicBezTo>
                  <a:pt x="3824357" y="-45370"/>
                  <a:pt x="3967506" y="33089"/>
                  <a:pt x="4237642" y="0"/>
                </a:cubicBezTo>
                <a:cubicBezTo>
                  <a:pt x="4311025" y="-13329"/>
                  <a:pt x="4375194" y="59730"/>
                  <a:pt x="4378383" y="140741"/>
                </a:cubicBezTo>
                <a:cubicBezTo>
                  <a:pt x="4385406" y="276595"/>
                  <a:pt x="4341896" y="496763"/>
                  <a:pt x="4378383" y="703691"/>
                </a:cubicBezTo>
                <a:cubicBezTo>
                  <a:pt x="4357314" y="774427"/>
                  <a:pt x="4292520" y="840727"/>
                  <a:pt x="4237642" y="844432"/>
                </a:cubicBezTo>
                <a:cubicBezTo>
                  <a:pt x="4091222" y="847100"/>
                  <a:pt x="3848486" y="786096"/>
                  <a:pt x="3734308" y="844432"/>
                </a:cubicBezTo>
                <a:cubicBezTo>
                  <a:pt x="3620130" y="902768"/>
                  <a:pt x="3399093" y="821458"/>
                  <a:pt x="3190006" y="844432"/>
                </a:cubicBezTo>
                <a:cubicBezTo>
                  <a:pt x="2980919" y="867406"/>
                  <a:pt x="2914275" y="805055"/>
                  <a:pt x="2645703" y="844432"/>
                </a:cubicBezTo>
                <a:cubicBezTo>
                  <a:pt x="2377131" y="883809"/>
                  <a:pt x="2321648" y="825794"/>
                  <a:pt x="2183339" y="844432"/>
                </a:cubicBezTo>
                <a:cubicBezTo>
                  <a:pt x="2045030" y="863070"/>
                  <a:pt x="1828053" y="808949"/>
                  <a:pt x="1516129" y="844432"/>
                </a:cubicBezTo>
                <a:cubicBezTo>
                  <a:pt x="1204205" y="879915"/>
                  <a:pt x="1163863" y="780715"/>
                  <a:pt x="889889" y="844432"/>
                </a:cubicBezTo>
                <a:cubicBezTo>
                  <a:pt x="615915" y="908149"/>
                  <a:pt x="322164" y="803955"/>
                  <a:pt x="140741" y="844432"/>
                </a:cubicBezTo>
                <a:cubicBezTo>
                  <a:pt x="53397" y="852217"/>
                  <a:pt x="2362" y="777021"/>
                  <a:pt x="0" y="703691"/>
                </a:cubicBezTo>
                <a:cubicBezTo>
                  <a:pt x="-35732" y="508341"/>
                  <a:pt x="52512" y="348292"/>
                  <a:pt x="0" y="140741"/>
                </a:cubicBezTo>
                <a:close/>
              </a:path>
              <a:path w="4378383" h="844432" stroke="0" extrusionOk="0">
                <a:moveTo>
                  <a:pt x="0" y="140741"/>
                </a:moveTo>
                <a:cubicBezTo>
                  <a:pt x="3183" y="52570"/>
                  <a:pt x="57641" y="9140"/>
                  <a:pt x="140741" y="0"/>
                </a:cubicBezTo>
                <a:cubicBezTo>
                  <a:pt x="330664" y="-59127"/>
                  <a:pt x="516693" y="9031"/>
                  <a:pt x="644075" y="0"/>
                </a:cubicBezTo>
                <a:cubicBezTo>
                  <a:pt x="771457" y="-9031"/>
                  <a:pt x="886260" y="21856"/>
                  <a:pt x="1106439" y="0"/>
                </a:cubicBezTo>
                <a:cubicBezTo>
                  <a:pt x="1326618" y="-21856"/>
                  <a:pt x="1533906" y="28135"/>
                  <a:pt x="1650742" y="0"/>
                </a:cubicBezTo>
                <a:cubicBezTo>
                  <a:pt x="1767578" y="-28135"/>
                  <a:pt x="2094183" y="8751"/>
                  <a:pt x="2236013" y="0"/>
                </a:cubicBezTo>
                <a:cubicBezTo>
                  <a:pt x="2377843" y="-8751"/>
                  <a:pt x="2566618" y="20158"/>
                  <a:pt x="2698378" y="0"/>
                </a:cubicBezTo>
                <a:cubicBezTo>
                  <a:pt x="2830138" y="-20158"/>
                  <a:pt x="3098842" y="65600"/>
                  <a:pt x="3324618" y="0"/>
                </a:cubicBezTo>
                <a:cubicBezTo>
                  <a:pt x="3550394" y="-65600"/>
                  <a:pt x="3835384" y="31433"/>
                  <a:pt x="4237642" y="0"/>
                </a:cubicBezTo>
                <a:cubicBezTo>
                  <a:pt x="4315103" y="6192"/>
                  <a:pt x="4364692" y="77952"/>
                  <a:pt x="4378383" y="140741"/>
                </a:cubicBezTo>
                <a:cubicBezTo>
                  <a:pt x="4407298" y="363003"/>
                  <a:pt x="4359896" y="466144"/>
                  <a:pt x="4378383" y="703691"/>
                </a:cubicBezTo>
                <a:cubicBezTo>
                  <a:pt x="4388099" y="761668"/>
                  <a:pt x="4302865" y="830157"/>
                  <a:pt x="4237642" y="844432"/>
                </a:cubicBezTo>
                <a:cubicBezTo>
                  <a:pt x="3995339" y="844471"/>
                  <a:pt x="3952613" y="839063"/>
                  <a:pt x="3734308" y="844432"/>
                </a:cubicBezTo>
                <a:cubicBezTo>
                  <a:pt x="3516003" y="849801"/>
                  <a:pt x="3483658" y="805456"/>
                  <a:pt x="3271944" y="844432"/>
                </a:cubicBezTo>
                <a:cubicBezTo>
                  <a:pt x="3060230" y="883408"/>
                  <a:pt x="2960666" y="810281"/>
                  <a:pt x="2768610" y="844432"/>
                </a:cubicBezTo>
                <a:cubicBezTo>
                  <a:pt x="2576554" y="878583"/>
                  <a:pt x="2519550" y="841998"/>
                  <a:pt x="2306246" y="844432"/>
                </a:cubicBezTo>
                <a:cubicBezTo>
                  <a:pt x="2092942" y="846866"/>
                  <a:pt x="1950927" y="775039"/>
                  <a:pt x="1720974" y="844432"/>
                </a:cubicBezTo>
                <a:cubicBezTo>
                  <a:pt x="1491021" y="913825"/>
                  <a:pt x="1351186" y="803419"/>
                  <a:pt x="1258610" y="844432"/>
                </a:cubicBezTo>
                <a:cubicBezTo>
                  <a:pt x="1166034" y="885445"/>
                  <a:pt x="838407" y="821550"/>
                  <a:pt x="673338" y="844432"/>
                </a:cubicBezTo>
                <a:cubicBezTo>
                  <a:pt x="508269" y="867314"/>
                  <a:pt x="277545" y="836461"/>
                  <a:pt x="140741" y="844432"/>
                </a:cubicBezTo>
                <a:cubicBezTo>
                  <a:pt x="43825" y="852979"/>
                  <a:pt x="5831" y="767858"/>
                  <a:pt x="0" y="703691"/>
                </a:cubicBezTo>
                <a:cubicBezTo>
                  <a:pt x="-37201" y="536455"/>
                  <a:pt x="64367" y="392315"/>
                  <a:pt x="0" y="140741"/>
                </a:cubicBezTo>
                <a:close/>
              </a:path>
            </a:pathLst>
          </a:custGeom>
          <a:solidFill>
            <a:srgbClr val="F2F2F2"/>
          </a:solidFill>
          <a:ln w="28575" cap="flat" cmpd="sng" algn="ctr">
            <a:solidFill>
              <a:schemeClr val="accent3"/>
            </a:solidFill>
            <a:prstDash val="solid"/>
            <a:miter lim="800000"/>
            <a:extLst>
              <a:ext uri="{C807C97D-BFC1-408E-A445-0C87EB9F89A2}">
                <ask:lineSketchStyleProps xmlns:ask="http://schemas.microsoft.com/office/drawing/2018/sketchyshapes" sd="2860971143">
                  <a:prstGeom prst="roundRect">
                    <a:avLst/>
                  </a:prstGeom>
                  <ask:type>
                    <ask:lineSketchScribble/>
                  </ask:type>
                </ask:lineSketchStyleProps>
              </a:ext>
            </a:extLst>
          </a:ln>
          <a:effectLst/>
        </p:spPr>
        <p:txBody>
          <a:bodyPr rtlCol="0" anchor="ctr"/>
          <a:lstStyle/>
          <a:p>
            <a:pPr marL="0" marR="0" lvl="0" indent="0" algn="ctr" defTabSz="914400" rtl="0" eaLnBrk="1" fontAlgn="base" latinLnBrk="0" hangingPunct="1">
              <a:lnSpc>
                <a:spcPct val="100000"/>
              </a:lnSpc>
              <a:spcBef>
                <a:spcPts val="0"/>
              </a:spcBef>
              <a:spcAft>
                <a:spcPts val="1200"/>
              </a:spcAft>
              <a:buClrTx/>
              <a:buSzTx/>
              <a:buFontTx/>
              <a:buNone/>
              <a:tabLst/>
              <a:defRPr/>
            </a:pPr>
            <a:r>
              <a:rPr kumimoji="0" lang="en-US" sz="1800" b="0" i="1" u="none" strike="noStrike" kern="0" cap="none" spc="0" normalizeH="0" baseline="0" noProof="0" dirty="0">
                <a:ln>
                  <a:noFill/>
                </a:ln>
                <a:solidFill>
                  <a:srgbClr val="000000">
                    <a:lumMod val="85000"/>
                    <a:lumOff val="15000"/>
                  </a:srgbClr>
                </a:solidFill>
                <a:effectLst/>
                <a:uLnTx/>
                <a:uFillTx/>
                <a:latin typeface="Arial" panose="020B0604020202020204"/>
                <a:ea typeface="+mn-ea"/>
                <a:cs typeface="+mn-cs"/>
              </a:rPr>
              <a:t>Taxpayers with disabilities notice and appreciate usability improvements</a:t>
            </a:r>
          </a:p>
        </p:txBody>
      </p:sp>
      <p:sp>
        <p:nvSpPr>
          <p:cNvPr id="10" name="Subtitle B">
            <a:extLst>
              <a:ext uri="{FF2B5EF4-FFF2-40B4-BE49-F238E27FC236}">
                <a16:creationId xmlns:a16="http://schemas.microsoft.com/office/drawing/2014/main" id="{228E497A-2DEA-E9D5-4DB4-04BF919D4B8E}"/>
              </a:ext>
            </a:extLst>
          </p:cNvPr>
          <p:cNvSpPr txBox="1">
            <a:spLocks/>
          </p:cNvSpPr>
          <p:nvPr/>
        </p:nvSpPr>
        <p:spPr>
          <a:xfrm>
            <a:off x="6397134" y="2261312"/>
            <a:ext cx="5021580" cy="343721"/>
          </a:xfrm>
          <a:prstGeom prst="rect">
            <a:avLst/>
          </a:prstGeom>
          <a:ln>
            <a:noFill/>
          </a:ln>
        </p:spPr>
        <p:txBody>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14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RECOMMENDATIONS</a:t>
            </a:r>
          </a:p>
        </p:txBody>
      </p:sp>
      <p:sp>
        <p:nvSpPr>
          <p:cNvPr id="11" name="Content B">
            <a:extLst>
              <a:ext uri="{FF2B5EF4-FFF2-40B4-BE49-F238E27FC236}">
                <a16:creationId xmlns:a16="http://schemas.microsoft.com/office/drawing/2014/main" id="{7A8209FF-4284-86BB-CCAA-AC3021C5AAC3}"/>
              </a:ext>
            </a:extLst>
          </p:cNvPr>
          <p:cNvSpPr txBox="1">
            <a:spLocks/>
          </p:cNvSpPr>
          <p:nvPr/>
        </p:nvSpPr>
        <p:spPr>
          <a:xfrm>
            <a:off x="6397135" y="2697426"/>
            <a:ext cx="5021580" cy="3603176"/>
          </a:xfrm>
          <a:prstGeom prst="rect">
            <a:avLst/>
          </a:prstGeom>
          <a:ln>
            <a:noFill/>
          </a:ln>
        </p:spPr>
        <p:txBody>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14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r>
              <a:rPr lang="en-US" sz="1800" dirty="0"/>
              <a:t>Investigate how elements that pose difficulties for BLV users can be made more accessible, or explore design alternatives that work well for all users</a:t>
            </a:r>
          </a:p>
          <a:p>
            <a:pPr lvl="2"/>
            <a:r>
              <a:rPr lang="en-US" sz="1800" dirty="0"/>
              <a:t>Research how removing repeated content might impact usability for a variety of users</a:t>
            </a:r>
          </a:p>
          <a:p>
            <a:pPr lvl="2"/>
            <a:r>
              <a:rPr lang="en-US" sz="1800" dirty="0"/>
              <a:t>Strive for maximal usability for assistive tech users</a:t>
            </a:r>
          </a:p>
          <a:p>
            <a:pPr lvl="2"/>
            <a:r>
              <a:rPr lang="en-US" sz="1800" dirty="0"/>
              <a:t>Continue improving usability and services for BLV users to maintain positive taxpayer perception</a:t>
            </a:r>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10</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8609006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b="0" dirty="0"/>
              <a:t>Research Pilot: </a:t>
            </a:r>
            <a:br>
              <a:rPr lang="en-US" b="0" dirty="0"/>
            </a:br>
            <a:r>
              <a:rPr lang="en-US" dirty="0"/>
              <a:t>Taxpayers with Disabilities Survey</a:t>
            </a:r>
          </a:p>
        </p:txBody>
      </p:sp>
      <p:sp>
        <p:nvSpPr>
          <p:cNvPr id="15" name="Content 1">
            <a:extLst>
              <a:ext uri="{FF2B5EF4-FFF2-40B4-BE49-F238E27FC236}">
                <a16:creationId xmlns:a16="http://schemas.microsoft.com/office/drawing/2014/main" id="{640EF312-897C-FD7B-271D-F56C86292583}"/>
              </a:ext>
            </a:extLst>
          </p:cNvPr>
          <p:cNvSpPr txBox="1">
            <a:spLocks/>
          </p:cNvSpPr>
          <p:nvPr/>
        </p:nvSpPr>
        <p:spPr>
          <a:xfrm>
            <a:off x="1078089" y="1247045"/>
            <a:ext cx="10024261" cy="495265"/>
          </a:xfrm>
          <a:prstGeom prst="rect">
            <a:avLst/>
          </a:prstGeom>
        </p:spPr>
        <p:txBody>
          <a:bodyPr vert="horz" wrap="square" lIns="91440" tIns="45720" rIns="91440" bIns="45720" rtlCol="0" anchor="t" anchorCtr="0">
            <a:noAutofit/>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2000" kern="1200">
                <a:solidFill>
                  <a:schemeClr val="tx2"/>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sz="1800" i="1" dirty="0"/>
              <a:t>How do taxpayers with disabilities file taxes? </a:t>
            </a:r>
          </a:p>
          <a:p>
            <a:pPr lvl="1"/>
            <a:r>
              <a:rPr lang="en-US" sz="1800" i="1" dirty="0"/>
              <a:t>What accessibility issues do they experience and what are their preferences?</a:t>
            </a:r>
          </a:p>
        </p:txBody>
      </p:sp>
      <p:sp>
        <p:nvSpPr>
          <p:cNvPr id="17" name="Subtitle A">
            <a:extLst>
              <a:ext uri="{FF2B5EF4-FFF2-40B4-BE49-F238E27FC236}">
                <a16:creationId xmlns:a16="http://schemas.microsoft.com/office/drawing/2014/main" id="{2B7F77D7-30E6-BA0C-C194-7280407F4104}"/>
              </a:ext>
            </a:extLst>
          </p:cNvPr>
          <p:cNvSpPr txBox="1">
            <a:spLocks/>
          </p:cNvSpPr>
          <p:nvPr/>
        </p:nvSpPr>
        <p:spPr>
          <a:xfrm>
            <a:off x="773288" y="2261312"/>
            <a:ext cx="5021580" cy="343721"/>
          </a:xfrm>
          <a:prstGeom prst="rect">
            <a:avLst/>
          </a:prstGeom>
          <a:ln>
            <a:noFill/>
          </a:ln>
        </p:spPr>
        <p:txBody>
          <a:bodyPr/>
          <a:lstStyle>
            <a:defPPr>
              <a:defRPr lang="en-US"/>
            </a:defPPr>
            <a:lvl1pPr indent="0" defTabSz="914400">
              <a:lnSpc>
                <a:spcPct val="90000"/>
              </a:lnSpc>
              <a:spcBef>
                <a:spcPts val="1000"/>
              </a:spcBef>
              <a:spcAft>
                <a:spcPts val="600"/>
              </a:spcAft>
              <a:buFont typeface="Arial" panose="020B0604020202020204" pitchFamily="34" charset="0"/>
              <a:buNone/>
              <a:defRPr sz="2000" b="1" baseline="0">
                <a:solidFill>
                  <a:srgbClr val="B31942"/>
                </a:solidFill>
                <a:latin typeface="Arial" charset="0"/>
                <a:ea typeface="Arial" charset="0"/>
                <a:cs typeface="Arial" charset="0"/>
              </a:defRPr>
            </a:lvl1pPr>
            <a:lvl2pPr marL="0" indent="0" defTabSz="914400">
              <a:lnSpc>
                <a:spcPct val="90000"/>
              </a:lnSpc>
              <a:spcBef>
                <a:spcPts val="1000"/>
              </a:spcBef>
              <a:spcAft>
                <a:spcPts val="600"/>
              </a:spcAft>
              <a:buClr>
                <a:schemeClr val="tx2"/>
              </a:buClr>
              <a:buFont typeface="Arial" panose="020B0604020202020204" pitchFamily="34" charset="0"/>
              <a:buNone/>
              <a:defRPr sz="2000" b="0" baseline="0">
                <a:solidFill>
                  <a:srgbClr val="0A3161"/>
                </a:solidFill>
                <a:latin typeface="Arial" charset="0"/>
                <a:ea typeface="Arial" charset="0"/>
                <a:cs typeface="Arial" charset="0"/>
              </a:defRPr>
            </a:lvl2pPr>
            <a:lvl3pPr marL="182880" marR="0" indent="-182880" defTabSz="914400" fontAlgn="auto">
              <a:lnSpc>
                <a:spcPct val="90000"/>
              </a:lnSpc>
              <a:spcBef>
                <a:spcPts val="1000"/>
              </a:spcBef>
              <a:spcAft>
                <a:spcPts val="600"/>
              </a:spcAft>
              <a:buClr>
                <a:srgbClr val="B31942"/>
              </a:buClr>
              <a:buSzTx/>
              <a:buFont typeface="Arial" charset="0"/>
              <a:buChar char="•"/>
              <a:tabLst/>
              <a:defRPr sz="2000" baseline="0">
                <a:solidFill>
                  <a:srgbClr val="0A3161"/>
                </a:solidFill>
                <a:latin typeface="Arial" charset="0"/>
                <a:ea typeface="Arial" charset="0"/>
                <a:cs typeface="Arial" charset="0"/>
              </a:defRPr>
            </a:lvl3pPr>
            <a:lvl4pPr marL="685800" indent="-182880" defTabSz="914400">
              <a:lnSpc>
                <a:spcPct val="90000"/>
              </a:lnSpc>
              <a:spcBef>
                <a:spcPts val="500"/>
              </a:spcBef>
              <a:spcAft>
                <a:spcPts val="200"/>
              </a:spcAft>
              <a:buClr>
                <a:srgbClr val="B31942"/>
              </a:buClr>
              <a:buFont typeface="Arial" charset="0"/>
              <a:buChar char="•"/>
              <a:defRPr sz="1600">
                <a:solidFill>
                  <a:schemeClr val="accent2"/>
                </a:solidFill>
                <a:latin typeface="Arial" charset="0"/>
                <a:ea typeface="Arial" charset="0"/>
                <a:cs typeface="Arial" charset="0"/>
              </a:defRPr>
            </a:lvl4pPr>
            <a:lvl5pPr marL="0" indent="-342900" defTabSz="914400">
              <a:lnSpc>
                <a:spcPct val="90000"/>
              </a:lnSpc>
              <a:spcBef>
                <a:spcPts val="500"/>
              </a:spcBef>
              <a:spcAft>
                <a:spcPts val="200"/>
              </a:spcAft>
              <a:buFont typeface="+mj-lt"/>
              <a:buAutoNum type="arabicPeriod"/>
              <a:defRPr sz="1400">
                <a:latin typeface="Arial" charset="0"/>
                <a:ea typeface="Arial" charset="0"/>
                <a:cs typeface="Arial" charset="0"/>
              </a:defRPr>
            </a:lvl5pPr>
            <a:lvl6pPr marL="2514600" indent="-228600" defTabSz="914400">
              <a:lnSpc>
                <a:spcPct val="90000"/>
              </a:lnSpc>
              <a:spcBef>
                <a:spcPts val="500"/>
              </a:spcBef>
              <a:buFont typeface="Arial" panose="020B0604020202020204" pitchFamily="34" charset="0"/>
              <a:buChar char="•"/>
              <a:defRPr sz="1800"/>
            </a:lvl6pPr>
            <a:lvl7pPr marL="2971800" indent="-228600" defTabSz="914400">
              <a:lnSpc>
                <a:spcPct val="90000"/>
              </a:lnSpc>
              <a:spcBef>
                <a:spcPts val="500"/>
              </a:spcBef>
              <a:buFont typeface="Arial" panose="020B0604020202020204" pitchFamily="34" charset="0"/>
              <a:buChar char="•"/>
              <a:defRPr sz="1800"/>
            </a:lvl7pPr>
            <a:lvl8pPr marL="3429000" indent="-228600" defTabSz="914400">
              <a:lnSpc>
                <a:spcPct val="90000"/>
              </a:lnSpc>
              <a:spcBef>
                <a:spcPts val="500"/>
              </a:spcBef>
              <a:buFont typeface="Arial" panose="020B0604020202020204" pitchFamily="34" charset="0"/>
              <a:buChar char="•"/>
              <a:defRPr sz="1800"/>
            </a:lvl8pPr>
            <a:lvl9pPr marL="3886200" indent="-228600" defTabSz="914400">
              <a:lnSpc>
                <a:spcPct val="90000"/>
              </a:lnSpc>
              <a:spcBef>
                <a:spcPts val="500"/>
              </a:spcBef>
              <a:buFont typeface="Arial" panose="020B0604020202020204" pitchFamily="34" charset="0"/>
              <a:buChar char="•"/>
              <a:defRPr sz="1800"/>
            </a:lvl9pPr>
          </a:lstStyle>
          <a:p>
            <a:r>
              <a:rPr lang="en-US" dirty="0"/>
              <a:t>METHOD</a:t>
            </a:r>
          </a:p>
        </p:txBody>
      </p:sp>
      <p:sp>
        <p:nvSpPr>
          <p:cNvPr id="18" name="Content A">
            <a:extLst>
              <a:ext uri="{FF2B5EF4-FFF2-40B4-BE49-F238E27FC236}">
                <a16:creationId xmlns:a16="http://schemas.microsoft.com/office/drawing/2014/main" id="{EABC0384-69E9-B891-CF4D-E18B728BE464}"/>
              </a:ext>
            </a:extLst>
          </p:cNvPr>
          <p:cNvSpPr txBox="1">
            <a:spLocks/>
          </p:cNvSpPr>
          <p:nvPr/>
        </p:nvSpPr>
        <p:spPr>
          <a:xfrm>
            <a:off x="773288" y="2697426"/>
            <a:ext cx="5021580" cy="3474720"/>
          </a:xfrm>
          <a:prstGeom prst="rect">
            <a:avLst/>
          </a:prstGeom>
        </p:spPr>
        <p:txBody>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14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r>
              <a:rPr lang="en-US" sz="1800" dirty="0"/>
              <a:t>Remote moderated structured interviews</a:t>
            </a:r>
          </a:p>
          <a:p>
            <a:pPr lvl="2"/>
            <a:r>
              <a:rPr lang="en-US" sz="1800" dirty="0"/>
              <a:t>5 BLV participants</a:t>
            </a:r>
          </a:p>
          <a:p>
            <a:pPr lvl="2"/>
            <a:r>
              <a:rPr lang="en-US" sz="1800" dirty="0"/>
              <a:t>Questions about past tax-related experiences, current filing practices, and preferences and familiarity around select tax services</a:t>
            </a:r>
          </a:p>
        </p:txBody>
      </p:sp>
      <p:sp>
        <p:nvSpPr>
          <p:cNvPr id="14" name="Rectangle" descr="Rectangle with emphasized text reading &quot;Accessible formats are key to taxpayer independence.&quot;">
            <a:extLst>
              <a:ext uri="{FF2B5EF4-FFF2-40B4-BE49-F238E27FC236}">
                <a16:creationId xmlns:a16="http://schemas.microsoft.com/office/drawing/2014/main" id="{ECA24A19-7273-CD5F-67A1-AD8AFE014F8D}"/>
              </a:ext>
            </a:extLst>
          </p:cNvPr>
          <p:cNvSpPr/>
          <p:nvPr/>
        </p:nvSpPr>
        <p:spPr>
          <a:xfrm>
            <a:off x="3744537" y="5186857"/>
            <a:ext cx="4378383" cy="844432"/>
          </a:xfrm>
          <a:custGeom>
            <a:avLst/>
            <a:gdLst>
              <a:gd name="connsiteX0" fmla="*/ 0 w 4378383"/>
              <a:gd name="connsiteY0" fmla="*/ 140741 h 844432"/>
              <a:gd name="connsiteX1" fmla="*/ 140741 w 4378383"/>
              <a:gd name="connsiteY1" fmla="*/ 0 h 844432"/>
              <a:gd name="connsiteX2" fmla="*/ 685044 w 4378383"/>
              <a:gd name="connsiteY2" fmla="*/ 0 h 844432"/>
              <a:gd name="connsiteX3" fmla="*/ 1188377 w 4378383"/>
              <a:gd name="connsiteY3" fmla="*/ 0 h 844432"/>
              <a:gd name="connsiteX4" fmla="*/ 1650742 w 4378383"/>
              <a:gd name="connsiteY4" fmla="*/ 0 h 844432"/>
              <a:gd name="connsiteX5" fmla="*/ 2195044 w 4378383"/>
              <a:gd name="connsiteY5" fmla="*/ 0 h 844432"/>
              <a:gd name="connsiteX6" fmla="*/ 2657409 w 4378383"/>
              <a:gd name="connsiteY6" fmla="*/ 0 h 844432"/>
              <a:gd name="connsiteX7" fmla="*/ 3201711 w 4378383"/>
              <a:gd name="connsiteY7" fmla="*/ 0 h 844432"/>
              <a:gd name="connsiteX8" fmla="*/ 3664076 w 4378383"/>
              <a:gd name="connsiteY8" fmla="*/ 0 h 844432"/>
              <a:gd name="connsiteX9" fmla="*/ 4237642 w 4378383"/>
              <a:gd name="connsiteY9" fmla="*/ 0 h 844432"/>
              <a:gd name="connsiteX10" fmla="*/ 4378383 w 4378383"/>
              <a:gd name="connsiteY10" fmla="*/ 140741 h 844432"/>
              <a:gd name="connsiteX11" fmla="*/ 4378383 w 4378383"/>
              <a:gd name="connsiteY11" fmla="*/ 703691 h 844432"/>
              <a:gd name="connsiteX12" fmla="*/ 4237642 w 4378383"/>
              <a:gd name="connsiteY12" fmla="*/ 844432 h 844432"/>
              <a:gd name="connsiteX13" fmla="*/ 3734308 w 4378383"/>
              <a:gd name="connsiteY13" fmla="*/ 844432 h 844432"/>
              <a:gd name="connsiteX14" fmla="*/ 3190006 w 4378383"/>
              <a:gd name="connsiteY14" fmla="*/ 844432 h 844432"/>
              <a:gd name="connsiteX15" fmla="*/ 2645703 w 4378383"/>
              <a:gd name="connsiteY15" fmla="*/ 844432 h 844432"/>
              <a:gd name="connsiteX16" fmla="*/ 2183339 w 4378383"/>
              <a:gd name="connsiteY16" fmla="*/ 844432 h 844432"/>
              <a:gd name="connsiteX17" fmla="*/ 1516129 w 4378383"/>
              <a:gd name="connsiteY17" fmla="*/ 844432 h 844432"/>
              <a:gd name="connsiteX18" fmla="*/ 889889 w 4378383"/>
              <a:gd name="connsiteY18" fmla="*/ 844432 h 844432"/>
              <a:gd name="connsiteX19" fmla="*/ 140741 w 4378383"/>
              <a:gd name="connsiteY19" fmla="*/ 844432 h 844432"/>
              <a:gd name="connsiteX20" fmla="*/ 0 w 4378383"/>
              <a:gd name="connsiteY20" fmla="*/ 703691 h 844432"/>
              <a:gd name="connsiteX21" fmla="*/ 0 w 4378383"/>
              <a:gd name="connsiteY21" fmla="*/ 140741 h 844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378383" h="844432" fill="none" extrusionOk="0">
                <a:moveTo>
                  <a:pt x="0" y="140741"/>
                </a:moveTo>
                <a:cubicBezTo>
                  <a:pt x="-17113" y="78303"/>
                  <a:pt x="60768" y="5885"/>
                  <a:pt x="140741" y="0"/>
                </a:cubicBezTo>
                <a:cubicBezTo>
                  <a:pt x="272011" y="-25198"/>
                  <a:pt x="572008" y="37998"/>
                  <a:pt x="685044" y="0"/>
                </a:cubicBezTo>
                <a:cubicBezTo>
                  <a:pt x="798080" y="-37998"/>
                  <a:pt x="958532" y="42723"/>
                  <a:pt x="1188377" y="0"/>
                </a:cubicBezTo>
                <a:cubicBezTo>
                  <a:pt x="1418222" y="-42723"/>
                  <a:pt x="1426954" y="54503"/>
                  <a:pt x="1650742" y="0"/>
                </a:cubicBezTo>
                <a:cubicBezTo>
                  <a:pt x="1874530" y="-54503"/>
                  <a:pt x="1950985" y="48365"/>
                  <a:pt x="2195044" y="0"/>
                </a:cubicBezTo>
                <a:cubicBezTo>
                  <a:pt x="2439103" y="-48365"/>
                  <a:pt x="2495885" y="22900"/>
                  <a:pt x="2657409" y="0"/>
                </a:cubicBezTo>
                <a:cubicBezTo>
                  <a:pt x="2818934" y="-22900"/>
                  <a:pt x="3076000" y="62828"/>
                  <a:pt x="3201711" y="0"/>
                </a:cubicBezTo>
                <a:cubicBezTo>
                  <a:pt x="3327422" y="-62828"/>
                  <a:pt x="3503795" y="45370"/>
                  <a:pt x="3664076" y="0"/>
                </a:cubicBezTo>
                <a:cubicBezTo>
                  <a:pt x="3824357" y="-45370"/>
                  <a:pt x="3967506" y="33089"/>
                  <a:pt x="4237642" y="0"/>
                </a:cubicBezTo>
                <a:cubicBezTo>
                  <a:pt x="4311025" y="-13329"/>
                  <a:pt x="4375194" y="59730"/>
                  <a:pt x="4378383" y="140741"/>
                </a:cubicBezTo>
                <a:cubicBezTo>
                  <a:pt x="4385406" y="276595"/>
                  <a:pt x="4341896" y="496763"/>
                  <a:pt x="4378383" y="703691"/>
                </a:cubicBezTo>
                <a:cubicBezTo>
                  <a:pt x="4357314" y="774427"/>
                  <a:pt x="4292520" y="840727"/>
                  <a:pt x="4237642" y="844432"/>
                </a:cubicBezTo>
                <a:cubicBezTo>
                  <a:pt x="4091222" y="847100"/>
                  <a:pt x="3848486" y="786096"/>
                  <a:pt x="3734308" y="844432"/>
                </a:cubicBezTo>
                <a:cubicBezTo>
                  <a:pt x="3620130" y="902768"/>
                  <a:pt x="3399093" y="821458"/>
                  <a:pt x="3190006" y="844432"/>
                </a:cubicBezTo>
                <a:cubicBezTo>
                  <a:pt x="2980919" y="867406"/>
                  <a:pt x="2914275" y="805055"/>
                  <a:pt x="2645703" y="844432"/>
                </a:cubicBezTo>
                <a:cubicBezTo>
                  <a:pt x="2377131" y="883809"/>
                  <a:pt x="2321648" y="825794"/>
                  <a:pt x="2183339" y="844432"/>
                </a:cubicBezTo>
                <a:cubicBezTo>
                  <a:pt x="2045030" y="863070"/>
                  <a:pt x="1828053" y="808949"/>
                  <a:pt x="1516129" y="844432"/>
                </a:cubicBezTo>
                <a:cubicBezTo>
                  <a:pt x="1204205" y="879915"/>
                  <a:pt x="1163863" y="780715"/>
                  <a:pt x="889889" y="844432"/>
                </a:cubicBezTo>
                <a:cubicBezTo>
                  <a:pt x="615915" y="908149"/>
                  <a:pt x="322164" y="803955"/>
                  <a:pt x="140741" y="844432"/>
                </a:cubicBezTo>
                <a:cubicBezTo>
                  <a:pt x="53397" y="852217"/>
                  <a:pt x="2362" y="777021"/>
                  <a:pt x="0" y="703691"/>
                </a:cubicBezTo>
                <a:cubicBezTo>
                  <a:pt x="-35732" y="508341"/>
                  <a:pt x="52512" y="348292"/>
                  <a:pt x="0" y="140741"/>
                </a:cubicBezTo>
                <a:close/>
              </a:path>
              <a:path w="4378383" h="844432" stroke="0" extrusionOk="0">
                <a:moveTo>
                  <a:pt x="0" y="140741"/>
                </a:moveTo>
                <a:cubicBezTo>
                  <a:pt x="3183" y="52570"/>
                  <a:pt x="57641" y="9140"/>
                  <a:pt x="140741" y="0"/>
                </a:cubicBezTo>
                <a:cubicBezTo>
                  <a:pt x="330664" y="-59127"/>
                  <a:pt x="516693" y="9031"/>
                  <a:pt x="644075" y="0"/>
                </a:cubicBezTo>
                <a:cubicBezTo>
                  <a:pt x="771457" y="-9031"/>
                  <a:pt x="886260" y="21856"/>
                  <a:pt x="1106439" y="0"/>
                </a:cubicBezTo>
                <a:cubicBezTo>
                  <a:pt x="1326618" y="-21856"/>
                  <a:pt x="1533906" y="28135"/>
                  <a:pt x="1650742" y="0"/>
                </a:cubicBezTo>
                <a:cubicBezTo>
                  <a:pt x="1767578" y="-28135"/>
                  <a:pt x="2094183" y="8751"/>
                  <a:pt x="2236013" y="0"/>
                </a:cubicBezTo>
                <a:cubicBezTo>
                  <a:pt x="2377843" y="-8751"/>
                  <a:pt x="2566618" y="20158"/>
                  <a:pt x="2698378" y="0"/>
                </a:cubicBezTo>
                <a:cubicBezTo>
                  <a:pt x="2830138" y="-20158"/>
                  <a:pt x="3098842" y="65600"/>
                  <a:pt x="3324618" y="0"/>
                </a:cubicBezTo>
                <a:cubicBezTo>
                  <a:pt x="3550394" y="-65600"/>
                  <a:pt x="3835384" y="31433"/>
                  <a:pt x="4237642" y="0"/>
                </a:cubicBezTo>
                <a:cubicBezTo>
                  <a:pt x="4315103" y="6192"/>
                  <a:pt x="4364692" y="77952"/>
                  <a:pt x="4378383" y="140741"/>
                </a:cubicBezTo>
                <a:cubicBezTo>
                  <a:pt x="4407298" y="363003"/>
                  <a:pt x="4359896" y="466144"/>
                  <a:pt x="4378383" y="703691"/>
                </a:cubicBezTo>
                <a:cubicBezTo>
                  <a:pt x="4388099" y="761668"/>
                  <a:pt x="4302865" y="830157"/>
                  <a:pt x="4237642" y="844432"/>
                </a:cubicBezTo>
                <a:cubicBezTo>
                  <a:pt x="3995339" y="844471"/>
                  <a:pt x="3952613" y="839063"/>
                  <a:pt x="3734308" y="844432"/>
                </a:cubicBezTo>
                <a:cubicBezTo>
                  <a:pt x="3516003" y="849801"/>
                  <a:pt x="3483658" y="805456"/>
                  <a:pt x="3271944" y="844432"/>
                </a:cubicBezTo>
                <a:cubicBezTo>
                  <a:pt x="3060230" y="883408"/>
                  <a:pt x="2960666" y="810281"/>
                  <a:pt x="2768610" y="844432"/>
                </a:cubicBezTo>
                <a:cubicBezTo>
                  <a:pt x="2576554" y="878583"/>
                  <a:pt x="2519550" y="841998"/>
                  <a:pt x="2306246" y="844432"/>
                </a:cubicBezTo>
                <a:cubicBezTo>
                  <a:pt x="2092942" y="846866"/>
                  <a:pt x="1950927" y="775039"/>
                  <a:pt x="1720974" y="844432"/>
                </a:cubicBezTo>
                <a:cubicBezTo>
                  <a:pt x="1491021" y="913825"/>
                  <a:pt x="1351186" y="803419"/>
                  <a:pt x="1258610" y="844432"/>
                </a:cubicBezTo>
                <a:cubicBezTo>
                  <a:pt x="1166034" y="885445"/>
                  <a:pt x="838407" y="821550"/>
                  <a:pt x="673338" y="844432"/>
                </a:cubicBezTo>
                <a:cubicBezTo>
                  <a:pt x="508269" y="867314"/>
                  <a:pt x="277545" y="836461"/>
                  <a:pt x="140741" y="844432"/>
                </a:cubicBezTo>
                <a:cubicBezTo>
                  <a:pt x="43825" y="852979"/>
                  <a:pt x="5831" y="767858"/>
                  <a:pt x="0" y="703691"/>
                </a:cubicBezTo>
                <a:cubicBezTo>
                  <a:pt x="-37201" y="536455"/>
                  <a:pt x="64367" y="392315"/>
                  <a:pt x="0" y="140741"/>
                </a:cubicBezTo>
                <a:close/>
              </a:path>
            </a:pathLst>
          </a:custGeom>
          <a:solidFill>
            <a:srgbClr val="F2F2F2"/>
          </a:solidFill>
          <a:ln w="28575" cap="flat" cmpd="sng" algn="ctr">
            <a:solidFill>
              <a:schemeClr val="accent3"/>
            </a:solidFill>
            <a:prstDash val="solid"/>
            <a:miter lim="800000"/>
            <a:extLst>
              <a:ext uri="{C807C97D-BFC1-408E-A445-0C87EB9F89A2}">
                <ask:lineSketchStyleProps xmlns:ask="http://schemas.microsoft.com/office/drawing/2018/sketchyshapes" sd="2860971143">
                  <a:prstGeom prst="roundRect">
                    <a:avLst/>
                  </a:prstGeom>
                  <ask:type>
                    <ask:lineSketchScribble/>
                  </ask:type>
                </ask:lineSketchStyleProps>
              </a:ext>
            </a:extLst>
          </a:ln>
          <a:effectLst/>
        </p:spPr>
        <p:txBody>
          <a:bodyPr rtlCol="0" anchor="ctr"/>
          <a:lstStyle/>
          <a:p>
            <a:pPr marL="0" marR="0" lvl="0" indent="0" algn="ctr" defTabSz="914400" rtl="0" eaLnBrk="1" fontAlgn="base" latinLnBrk="0" hangingPunct="1">
              <a:lnSpc>
                <a:spcPct val="100000"/>
              </a:lnSpc>
              <a:spcBef>
                <a:spcPts val="0"/>
              </a:spcBef>
              <a:spcAft>
                <a:spcPts val="1200"/>
              </a:spcAft>
              <a:buClrTx/>
              <a:buSzTx/>
              <a:buFontTx/>
              <a:buNone/>
              <a:tabLst/>
              <a:defRPr/>
            </a:pPr>
            <a:r>
              <a:rPr kumimoji="0" lang="en-US" sz="1800" b="0" i="1" u="none" strike="noStrike" kern="0" cap="none" spc="0" normalizeH="0" baseline="0" noProof="0" dirty="0">
                <a:ln>
                  <a:noFill/>
                </a:ln>
                <a:solidFill>
                  <a:srgbClr val="000000">
                    <a:lumMod val="85000"/>
                    <a:lumOff val="15000"/>
                  </a:srgbClr>
                </a:solidFill>
                <a:effectLst/>
                <a:uLnTx/>
                <a:uFillTx/>
                <a:latin typeface="Arial" panose="020B0604020202020204"/>
                <a:ea typeface="+mn-ea"/>
                <a:cs typeface="+mn-cs"/>
              </a:rPr>
              <a:t>Accessible formats are key to taxpayer independence</a:t>
            </a:r>
          </a:p>
        </p:txBody>
      </p:sp>
      <p:sp>
        <p:nvSpPr>
          <p:cNvPr id="20" name="Subtitle B">
            <a:extLst>
              <a:ext uri="{FF2B5EF4-FFF2-40B4-BE49-F238E27FC236}">
                <a16:creationId xmlns:a16="http://schemas.microsoft.com/office/drawing/2014/main" id="{31F4AC9F-65EF-340F-0829-C4E352E6A095}"/>
              </a:ext>
            </a:extLst>
          </p:cNvPr>
          <p:cNvSpPr txBox="1">
            <a:spLocks/>
          </p:cNvSpPr>
          <p:nvPr/>
        </p:nvSpPr>
        <p:spPr>
          <a:xfrm>
            <a:off x="6397134" y="2261312"/>
            <a:ext cx="5021580" cy="343721"/>
          </a:xfrm>
          <a:prstGeom prst="rect">
            <a:avLst/>
          </a:prstGeom>
          <a:ln>
            <a:noFill/>
          </a:ln>
        </p:spPr>
        <p:txBody>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14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RECOMMENDATIONS</a:t>
            </a:r>
          </a:p>
        </p:txBody>
      </p:sp>
      <p:sp>
        <p:nvSpPr>
          <p:cNvPr id="21" name="Content B">
            <a:extLst>
              <a:ext uri="{FF2B5EF4-FFF2-40B4-BE49-F238E27FC236}">
                <a16:creationId xmlns:a16="http://schemas.microsoft.com/office/drawing/2014/main" id="{58362A15-8F48-1C51-E637-3076E7BF33BE}"/>
              </a:ext>
            </a:extLst>
          </p:cNvPr>
          <p:cNvSpPr txBox="1">
            <a:spLocks/>
          </p:cNvSpPr>
          <p:nvPr/>
        </p:nvSpPr>
        <p:spPr>
          <a:xfrm>
            <a:off x="6397135" y="2697426"/>
            <a:ext cx="5021580" cy="3603176"/>
          </a:xfrm>
          <a:prstGeom prst="rect">
            <a:avLst/>
          </a:prstGeom>
          <a:ln>
            <a:noFill/>
          </a:ln>
        </p:spPr>
        <p:txBody>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14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r>
              <a:rPr lang="en-US" sz="1800" dirty="0"/>
              <a:t>Ensure taxpayers can easily receive content in accessible formats</a:t>
            </a:r>
          </a:p>
          <a:p>
            <a:pPr lvl="2"/>
            <a:r>
              <a:rPr lang="en-US" sz="1800" dirty="0"/>
              <a:t>Support participants’ ability to independently communicate with the IRS</a:t>
            </a:r>
          </a:p>
          <a:p>
            <a:pPr lvl="2"/>
            <a:r>
              <a:rPr lang="en-US" sz="1800" dirty="0"/>
              <a:t>Raise awareness of available services</a:t>
            </a:r>
          </a:p>
          <a:p>
            <a:pPr lvl="2"/>
            <a:r>
              <a:rPr lang="en-US" sz="1800" dirty="0"/>
              <a:t>Continue improvements</a:t>
            </a:r>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11</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40075080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dirty="0"/>
              <a:t>Research findings support future work</a:t>
            </a:r>
          </a:p>
        </p:txBody>
      </p:sp>
      <p:sp>
        <p:nvSpPr>
          <p:cNvPr id="8" name="Content">
            <a:extLst>
              <a:ext uri="{FF2B5EF4-FFF2-40B4-BE49-F238E27FC236}">
                <a16:creationId xmlns:a16="http://schemas.microsoft.com/office/drawing/2014/main" id="{5BAA91D5-D55F-67F7-3282-D5F26F698571}"/>
              </a:ext>
            </a:extLst>
          </p:cNvPr>
          <p:cNvSpPr>
            <a:spLocks noGrp="1"/>
          </p:cNvSpPr>
          <p:nvPr>
            <p:ph idx="14"/>
          </p:nvPr>
        </p:nvSpPr>
        <p:spPr>
          <a:xfrm>
            <a:off x="1078089" y="1247045"/>
            <a:ext cx="10024261" cy="4861206"/>
          </a:xfrm>
        </p:spPr>
        <p:txBody>
          <a:bodyPr vert="horz" lIns="91440" tIns="45720" rIns="91440" bIns="45720" rtlCol="0" anchor="t" anchorCtr="0">
            <a:noAutofit/>
          </a:bodyPr>
          <a:lstStyle/>
          <a:p>
            <a:pPr lvl="1"/>
            <a:r>
              <a:rPr lang="en-US" sz="2400" b="1" dirty="0"/>
              <a:t>Lessons learned enabled us to create training materials, guidance resources, and maturity model</a:t>
            </a:r>
          </a:p>
          <a:p>
            <a:pPr lvl="1"/>
            <a:endParaRPr lang="en-US" sz="2400" b="1" dirty="0"/>
          </a:p>
          <a:p>
            <a:pPr lvl="1"/>
            <a:r>
              <a:rPr lang="en-US" sz="2400" b="1" dirty="0"/>
              <a:t>Lessons learned informed this year’s research, including:</a:t>
            </a:r>
          </a:p>
          <a:p>
            <a:pPr lvl="2"/>
            <a:r>
              <a:rPr lang="en-US" sz="2400" dirty="0"/>
              <a:t>Choosing what to research</a:t>
            </a:r>
          </a:p>
          <a:p>
            <a:pPr lvl="2"/>
            <a:r>
              <a:rPr lang="en-US" sz="2400" dirty="0"/>
              <a:t>Selecting research questions</a:t>
            </a:r>
          </a:p>
          <a:p>
            <a:pPr lvl="2"/>
            <a:r>
              <a:rPr lang="en-US" sz="2400" dirty="0"/>
              <a:t>Forming a team with needed skill sets</a:t>
            </a:r>
          </a:p>
          <a:p>
            <a:pPr lvl="2"/>
            <a:r>
              <a:rPr lang="en-US" sz="2400" dirty="0"/>
              <a:t>Planning method, tasks, and interview questions</a:t>
            </a:r>
          </a:p>
          <a:p>
            <a:pPr lvl="2"/>
            <a:r>
              <a:rPr lang="en-US" sz="2400" dirty="0"/>
              <a:t>Planning recruiting and logistics</a:t>
            </a:r>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12</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37607594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dirty="0"/>
              <a:t>The Inclusive Design Maturity Model</a:t>
            </a:r>
          </a:p>
        </p:txBody>
      </p:sp>
      <p:grpSp>
        <p:nvGrpSpPr>
          <p:cNvPr id="65" name="Background image">
            <a:extLst>
              <a:ext uri="{FF2B5EF4-FFF2-40B4-BE49-F238E27FC236}">
                <a16:creationId xmlns:a16="http://schemas.microsoft.com/office/drawing/2014/main" id="{A8DD83A9-EFF8-7DE6-6F44-94F5BABD17D7}"/>
              </a:ext>
              <a:ext uri="{C183D7F6-B498-43B3-948B-1728B52AA6E4}">
                <adec:decorative xmlns:adec="http://schemas.microsoft.com/office/drawing/2017/decorative" val="1"/>
              </a:ext>
            </a:extLst>
          </p:cNvPr>
          <p:cNvGrpSpPr/>
          <p:nvPr/>
        </p:nvGrpSpPr>
        <p:grpSpPr>
          <a:xfrm>
            <a:off x="566910" y="1059079"/>
            <a:ext cx="10738742" cy="5228123"/>
            <a:chOff x="518142" y="912775"/>
            <a:chExt cx="10738742" cy="5228123"/>
          </a:xfrm>
        </p:grpSpPr>
        <p:sp>
          <p:nvSpPr>
            <p:cNvPr id="66" name="Rectangle step 1">
              <a:extLst>
                <a:ext uri="{FF2B5EF4-FFF2-40B4-BE49-F238E27FC236}">
                  <a16:creationId xmlns:a16="http://schemas.microsoft.com/office/drawing/2014/main" id="{1B48A65A-3026-D997-FAF4-D72A9636D758}"/>
                </a:ext>
                <a:ext uri="{C183D7F6-B498-43B3-948B-1728B52AA6E4}">
                  <adec:decorative xmlns:adec="http://schemas.microsoft.com/office/drawing/2017/decorative" val="1"/>
                </a:ext>
              </a:extLst>
            </p:cNvPr>
            <p:cNvSpPr/>
            <p:nvPr/>
          </p:nvSpPr>
          <p:spPr>
            <a:xfrm>
              <a:off x="518142" y="3712460"/>
              <a:ext cx="2149485" cy="242840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38"/>
                <a:gd name="connsiteY0" fmla="*/ 2933 h 10933"/>
                <a:gd name="connsiteX1" fmla="*/ 10038 w 10038"/>
                <a:gd name="connsiteY1" fmla="*/ 0 h 10933"/>
                <a:gd name="connsiteX2" fmla="*/ 10000 w 10038"/>
                <a:gd name="connsiteY2" fmla="*/ 10933 h 10933"/>
                <a:gd name="connsiteX3" fmla="*/ 0 w 10038"/>
                <a:gd name="connsiteY3" fmla="*/ 10933 h 10933"/>
                <a:gd name="connsiteX4" fmla="*/ 0 w 10038"/>
                <a:gd name="connsiteY4" fmla="*/ 2933 h 10933"/>
                <a:gd name="connsiteX0" fmla="*/ 0 w 10038"/>
                <a:gd name="connsiteY0" fmla="*/ 3194 h 10933"/>
                <a:gd name="connsiteX1" fmla="*/ 10038 w 10038"/>
                <a:gd name="connsiteY1" fmla="*/ 0 h 10933"/>
                <a:gd name="connsiteX2" fmla="*/ 10000 w 10038"/>
                <a:gd name="connsiteY2" fmla="*/ 10933 h 10933"/>
                <a:gd name="connsiteX3" fmla="*/ 0 w 10038"/>
                <a:gd name="connsiteY3" fmla="*/ 10933 h 10933"/>
                <a:gd name="connsiteX4" fmla="*/ 0 w 10038"/>
                <a:gd name="connsiteY4" fmla="*/ 3194 h 10933"/>
                <a:gd name="connsiteX0" fmla="*/ 0 w 10003"/>
                <a:gd name="connsiteY0" fmla="*/ 3264 h 11003"/>
                <a:gd name="connsiteX1" fmla="*/ 10002 w 10003"/>
                <a:gd name="connsiteY1" fmla="*/ 0 h 11003"/>
                <a:gd name="connsiteX2" fmla="*/ 10000 w 10003"/>
                <a:gd name="connsiteY2" fmla="*/ 11003 h 11003"/>
                <a:gd name="connsiteX3" fmla="*/ 0 w 10003"/>
                <a:gd name="connsiteY3" fmla="*/ 11003 h 11003"/>
                <a:gd name="connsiteX4" fmla="*/ 0 w 10003"/>
                <a:gd name="connsiteY4" fmla="*/ 3264 h 11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3" h="11003">
                  <a:moveTo>
                    <a:pt x="0" y="3264"/>
                  </a:moveTo>
                  <a:lnTo>
                    <a:pt x="10002" y="0"/>
                  </a:lnTo>
                  <a:cubicBezTo>
                    <a:pt x="9989" y="3644"/>
                    <a:pt x="10013" y="7359"/>
                    <a:pt x="10000" y="11003"/>
                  </a:cubicBezTo>
                  <a:lnTo>
                    <a:pt x="0" y="11003"/>
                  </a:lnTo>
                  <a:lnTo>
                    <a:pt x="0" y="3264"/>
                  </a:lnTo>
                  <a:close/>
                </a:path>
              </a:pathLst>
            </a:custGeom>
            <a:solidFill>
              <a:srgbClr val="FFFFFF">
                <a:lumMod val="95000"/>
              </a:srgbClr>
            </a:solidFill>
            <a:ln w="38100"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67" name="Rectangle step 2">
              <a:extLst>
                <a:ext uri="{FF2B5EF4-FFF2-40B4-BE49-F238E27FC236}">
                  <a16:creationId xmlns:a16="http://schemas.microsoft.com/office/drawing/2014/main" id="{20AB0181-8007-6240-2D9B-0DB5CD9EB845}"/>
                </a:ext>
                <a:ext uri="{C183D7F6-B498-43B3-948B-1728B52AA6E4}">
                  <adec:decorative xmlns:adec="http://schemas.microsoft.com/office/drawing/2017/decorative" val="1"/>
                </a:ext>
              </a:extLst>
            </p:cNvPr>
            <p:cNvSpPr/>
            <p:nvPr/>
          </p:nvSpPr>
          <p:spPr>
            <a:xfrm>
              <a:off x="2669774" y="3022828"/>
              <a:ext cx="2148840" cy="3113406"/>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1209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1209 h 10000"/>
                <a:gd name="connsiteX0" fmla="*/ 0 w 10000"/>
                <a:gd name="connsiteY0" fmla="*/ 2566 h 11357"/>
                <a:gd name="connsiteX1" fmla="*/ 10000 w 10000"/>
                <a:gd name="connsiteY1" fmla="*/ 0 h 11357"/>
                <a:gd name="connsiteX2" fmla="*/ 10000 w 10000"/>
                <a:gd name="connsiteY2" fmla="*/ 11357 h 11357"/>
                <a:gd name="connsiteX3" fmla="*/ 0 w 10000"/>
                <a:gd name="connsiteY3" fmla="*/ 11357 h 11357"/>
                <a:gd name="connsiteX4" fmla="*/ 0 w 10000"/>
                <a:gd name="connsiteY4" fmla="*/ 2566 h 11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1357">
                  <a:moveTo>
                    <a:pt x="0" y="2566"/>
                  </a:moveTo>
                  <a:lnTo>
                    <a:pt x="10000" y="0"/>
                  </a:lnTo>
                  <a:lnTo>
                    <a:pt x="10000" y="11357"/>
                  </a:lnTo>
                  <a:lnTo>
                    <a:pt x="0" y="11357"/>
                  </a:lnTo>
                  <a:lnTo>
                    <a:pt x="0" y="2566"/>
                  </a:lnTo>
                  <a:close/>
                </a:path>
              </a:pathLst>
            </a:custGeom>
            <a:solidFill>
              <a:srgbClr val="FFFFFF">
                <a:lumMod val="95000"/>
              </a:srgbClr>
            </a:solidFill>
            <a:ln w="38100"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68" name="Rectangle step 3">
              <a:extLst>
                <a:ext uri="{FF2B5EF4-FFF2-40B4-BE49-F238E27FC236}">
                  <a16:creationId xmlns:a16="http://schemas.microsoft.com/office/drawing/2014/main" id="{1B2061FF-64E7-B705-D38E-2A5A4EA6555C}"/>
                </a:ext>
                <a:ext uri="{C183D7F6-B498-43B3-948B-1728B52AA6E4}">
                  <adec:decorative xmlns:adec="http://schemas.microsoft.com/office/drawing/2017/decorative" val="1"/>
                </a:ext>
              </a:extLst>
            </p:cNvPr>
            <p:cNvSpPr/>
            <p:nvPr/>
          </p:nvSpPr>
          <p:spPr>
            <a:xfrm>
              <a:off x="4818613" y="2318038"/>
              <a:ext cx="2149055" cy="3818195"/>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2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927 h 10000"/>
                <a:gd name="connsiteX0" fmla="*/ 0 w 10018"/>
                <a:gd name="connsiteY0" fmla="*/ 2068 h 11141"/>
                <a:gd name="connsiteX1" fmla="*/ 10018 w 10018"/>
                <a:gd name="connsiteY1" fmla="*/ 0 h 11141"/>
                <a:gd name="connsiteX2" fmla="*/ 10000 w 10018"/>
                <a:gd name="connsiteY2" fmla="*/ 11141 h 11141"/>
                <a:gd name="connsiteX3" fmla="*/ 0 w 10018"/>
                <a:gd name="connsiteY3" fmla="*/ 11141 h 11141"/>
                <a:gd name="connsiteX4" fmla="*/ 0 w 10018"/>
                <a:gd name="connsiteY4" fmla="*/ 2068 h 11141"/>
                <a:gd name="connsiteX0" fmla="*/ 0 w 10001"/>
                <a:gd name="connsiteY0" fmla="*/ 2057 h 11130"/>
                <a:gd name="connsiteX1" fmla="*/ 10000 w 10001"/>
                <a:gd name="connsiteY1" fmla="*/ 0 h 11130"/>
                <a:gd name="connsiteX2" fmla="*/ 10000 w 10001"/>
                <a:gd name="connsiteY2" fmla="*/ 11130 h 11130"/>
                <a:gd name="connsiteX3" fmla="*/ 0 w 10001"/>
                <a:gd name="connsiteY3" fmla="*/ 11130 h 11130"/>
                <a:gd name="connsiteX4" fmla="*/ 0 w 10001"/>
                <a:gd name="connsiteY4" fmla="*/ 2057 h 11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1" h="11130">
                  <a:moveTo>
                    <a:pt x="0" y="2057"/>
                  </a:moveTo>
                  <a:lnTo>
                    <a:pt x="10000" y="0"/>
                  </a:lnTo>
                  <a:cubicBezTo>
                    <a:pt x="9994" y="3714"/>
                    <a:pt x="10006" y="7416"/>
                    <a:pt x="10000" y="11130"/>
                  </a:cubicBezTo>
                  <a:lnTo>
                    <a:pt x="0" y="11130"/>
                  </a:lnTo>
                  <a:lnTo>
                    <a:pt x="0" y="2057"/>
                  </a:lnTo>
                  <a:close/>
                </a:path>
              </a:pathLst>
            </a:custGeom>
            <a:solidFill>
              <a:srgbClr val="FFFFFF">
                <a:lumMod val="95000"/>
              </a:srgbClr>
            </a:solidFill>
            <a:ln w="38100"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69" name="Rectangle step 4">
              <a:extLst>
                <a:ext uri="{FF2B5EF4-FFF2-40B4-BE49-F238E27FC236}">
                  <a16:creationId xmlns:a16="http://schemas.microsoft.com/office/drawing/2014/main" id="{14BCD04B-2465-AC99-94B6-16995D36A017}"/>
                </a:ext>
                <a:ext uri="{C183D7F6-B498-43B3-948B-1728B52AA6E4}">
                  <adec:decorative xmlns:adec="http://schemas.microsoft.com/office/drawing/2017/decorative" val="1"/>
                </a:ext>
              </a:extLst>
            </p:cNvPr>
            <p:cNvSpPr/>
            <p:nvPr/>
          </p:nvSpPr>
          <p:spPr>
            <a:xfrm>
              <a:off x="6956438" y="1619219"/>
              <a:ext cx="2151606" cy="4517015"/>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1023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1023 h 10000"/>
                <a:gd name="connsiteX0" fmla="*/ 0 w 10000"/>
                <a:gd name="connsiteY0" fmla="*/ 1672 h 10649"/>
                <a:gd name="connsiteX1" fmla="*/ 10000 w 10000"/>
                <a:gd name="connsiteY1" fmla="*/ 0 h 10649"/>
                <a:gd name="connsiteX2" fmla="*/ 10000 w 10000"/>
                <a:gd name="connsiteY2" fmla="*/ 10649 h 10649"/>
                <a:gd name="connsiteX3" fmla="*/ 0 w 10000"/>
                <a:gd name="connsiteY3" fmla="*/ 10649 h 10649"/>
                <a:gd name="connsiteX4" fmla="*/ 0 w 10000"/>
                <a:gd name="connsiteY4" fmla="*/ 1672 h 10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649">
                  <a:moveTo>
                    <a:pt x="0" y="1672"/>
                  </a:moveTo>
                  <a:lnTo>
                    <a:pt x="10000" y="0"/>
                  </a:lnTo>
                  <a:lnTo>
                    <a:pt x="10000" y="10649"/>
                  </a:lnTo>
                  <a:lnTo>
                    <a:pt x="0" y="10649"/>
                  </a:lnTo>
                  <a:lnTo>
                    <a:pt x="0" y="1672"/>
                  </a:lnTo>
                  <a:close/>
                </a:path>
              </a:pathLst>
            </a:custGeom>
            <a:solidFill>
              <a:srgbClr val="FFFFFF">
                <a:lumMod val="95000"/>
              </a:srgbClr>
            </a:solidFill>
            <a:ln w="38100"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70" name="Rectangle step 5">
              <a:extLst>
                <a:ext uri="{FF2B5EF4-FFF2-40B4-BE49-F238E27FC236}">
                  <a16:creationId xmlns:a16="http://schemas.microsoft.com/office/drawing/2014/main" id="{E147555A-0F35-C669-8343-914D416234BC}"/>
                </a:ext>
                <a:ext uri="{C183D7F6-B498-43B3-948B-1728B52AA6E4}">
                  <adec:decorative xmlns:adec="http://schemas.microsoft.com/office/drawing/2017/decorative" val="1"/>
                </a:ext>
              </a:extLst>
            </p:cNvPr>
            <p:cNvSpPr/>
            <p:nvPr/>
          </p:nvSpPr>
          <p:spPr>
            <a:xfrm>
              <a:off x="9108044" y="912775"/>
              <a:ext cx="2148840" cy="52281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141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1417 h 10000"/>
                <a:gd name="connsiteX0" fmla="*/ 0 w 10000"/>
                <a:gd name="connsiteY0" fmla="*/ 1373 h 9956"/>
                <a:gd name="connsiteX1" fmla="*/ 10000 w 10000"/>
                <a:gd name="connsiteY1" fmla="*/ 0 h 9956"/>
                <a:gd name="connsiteX2" fmla="*/ 10000 w 10000"/>
                <a:gd name="connsiteY2" fmla="*/ 9956 h 9956"/>
                <a:gd name="connsiteX3" fmla="*/ 0 w 10000"/>
                <a:gd name="connsiteY3" fmla="*/ 9956 h 9956"/>
                <a:gd name="connsiteX4" fmla="*/ 0 w 10000"/>
                <a:gd name="connsiteY4" fmla="*/ 1373 h 9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956">
                  <a:moveTo>
                    <a:pt x="0" y="1373"/>
                  </a:moveTo>
                  <a:lnTo>
                    <a:pt x="10000" y="0"/>
                  </a:lnTo>
                  <a:lnTo>
                    <a:pt x="10000" y="9956"/>
                  </a:lnTo>
                  <a:lnTo>
                    <a:pt x="0" y="9956"/>
                  </a:lnTo>
                  <a:lnTo>
                    <a:pt x="0" y="1373"/>
                  </a:lnTo>
                  <a:close/>
                </a:path>
              </a:pathLst>
            </a:custGeom>
            <a:solidFill>
              <a:srgbClr val="FFFFFF">
                <a:lumMod val="95000"/>
              </a:srgbClr>
            </a:solidFill>
            <a:ln w="38100"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grpSp>
      <p:cxnSp>
        <p:nvCxnSpPr>
          <p:cNvPr id="71" name="Straight Connector">
            <a:extLst>
              <a:ext uri="{FF2B5EF4-FFF2-40B4-BE49-F238E27FC236}">
                <a16:creationId xmlns:a16="http://schemas.microsoft.com/office/drawing/2014/main" id="{4D0D57DA-FF2C-4C78-2761-A3197ACC85FD}"/>
              </a:ext>
              <a:ext uri="{C183D7F6-B498-43B3-948B-1728B52AA6E4}">
                <adec:decorative xmlns:adec="http://schemas.microsoft.com/office/drawing/2017/decorative" val="1"/>
              </a:ext>
            </a:extLst>
          </p:cNvPr>
          <p:cNvCxnSpPr>
            <a:cxnSpLocks/>
          </p:cNvCxnSpPr>
          <p:nvPr/>
        </p:nvCxnSpPr>
        <p:spPr>
          <a:xfrm flipV="1">
            <a:off x="541636" y="863406"/>
            <a:ext cx="11280032" cy="3700192"/>
          </a:xfrm>
          <a:prstGeom prst="line">
            <a:avLst/>
          </a:prstGeom>
          <a:noFill/>
          <a:ln w="76200" cap="flat" cmpd="sng" algn="ctr">
            <a:solidFill>
              <a:schemeClr val="tx2"/>
            </a:solidFill>
            <a:prstDash val="solid"/>
            <a:miter lim="800000"/>
            <a:tailEnd type="triangle" w="med" len="med"/>
          </a:ln>
          <a:effectLst/>
        </p:spPr>
      </p:cxnSp>
      <p:sp>
        <p:nvSpPr>
          <p:cNvPr id="72" name="TextBox 1">
            <a:extLst>
              <a:ext uri="{FF2B5EF4-FFF2-40B4-BE49-F238E27FC236}">
                <a16:creationId xmlns:a16="http://schemas.microsoft.com/office/drawing/2014/main" id="{510B6CD7-D6CF-950D-36FA-155E9E08B3AA}"/>
              </a:ext>
            </a:extLst>
          </p:cNvPr>
          <p:cNvSpPr txBox="1"/>
          <p:nvPr/>
        </p:nvSpPr>
        <p:spPr>
          <a:xfrm>
            <a:off x="581305" y="3582942"/>
            <a:ext cx="2010974" cy="2754600"/>
          </a:xfrm>
          <a:prstGeom prst="rect">
            <a:avLst/>
          </a:prstGeom>
          <a:noFill/>
        </p:spPr>
        <p:txBody>
          <a:bodyPr wrap="square" lIns="91440" tIns="45720" rIns="91440" bIns="45720" rtlCol="0" anchor="t">
            <a:spAutoFit/>
          </a:bodyPr>
          <a:lstStyle>
            <a:defPPr>
              <a:defRPr lang="en-US"/>
            </a:defPPr>
            <a:lvl1pPr marL="171450" marR="0" lvl="0" indent="-171450" fontAlgn="auto">
              <a:lnSpc>
                <a:spcPct val="100000"/>
              </a:lnSpc>
              <a:spcBef>
                <a:spcPts val="0"/>
              </a:spcBef>
              <a:spcAft>
                <a:spcPts val="1200"/>
              </a:spcAft>
              <a:buClrTx/>
              <a:buSzTx/>
              <a:buFont typeface="Wingdings" pitchFamily="2" charset="2"/>
              <a:buChar char="§"/>
              <a:tabLst/>
              <a:defRPr kumimoji="0" sz="1600" b="0" i="0" u="none" strike="noStrike" cap="none" spc="0" normalizeH="0" baseline="0">
                <a:ln>
                  <a:noFill/>
                </a:ln>
                <a:solidFill>
                  <a:srgbClr val="000000"/>
                </a:solidFill>
                <a:effectLst/>
                <a:uLnTx/>
                <a:uFillTx/>
                <a:latin typeface="Arial" panose="020B0604020202020204"/>
                <a:cs typeface="Arial"/>
              </a:defRPr>
            </a:lvl1pPr>
          </a:lstStyle>
          <a:p>
            <a:pPr marL="0" indent="0" algn="r" defTabSz="914400">
              <a:spcAft>
                <a:spcPts val="5200"/>
              </a:spcAft>
              <a:buNone/>
              <a:defRPr/>
            </a:pPr>
            <a:r>
              <a:rPr kumimoji="0" lang="en-US" sz="1600" b="1" i="0" u="none" strike="noStrike" kern="0" cap="none" spc="50" normalizeH="0" baseline="0" noProof="0" dirty="0">
                <a:ln>
                  <a:noFill/>
                </a:ln>
                <a:solidFill>
                  <a:schemeClr val="bg1"/>
                </a:solidFill>
                <a:effectLst/>
                <a:uLnTx/>
                <a:uFillTx/>
              </a:rPr>
              <a:t>1. </a:t>
            </a:r>
            <a:r>
              <a:rPr kumimoji="0" lang="en-US" sz="1600" b="1" i="0" u="none" strike="noStrike" kern="0" cap="none" spc="50" normalizeH="0" baseline="0" noProof="0" dirty="0">
                <a:ln>
                  <a:noFill/>
                </a:ln>
                <a:solidFill>
                  <a:srgbClr val="0A3161"/>
                </a:solidFill>
                <a:effectLst/>
                <a:uLnTx/>
                <a:uFillTx/>
              </a:rPr>
              <a:t>INITIAL</a:t>
            </a:r>
            <a:endParaRPr kumimoji="0" lang="en-US" sz="1800" i="0" u="none" strike="noStrike" kern="0" cap="none" spc="0" normalizeH="0" baseline="0" noProof="0" dirty="0">
              <a:ln>
                <a:noFill/>
              </a:ln>
              <a:effectLst/>
              <a:uLnTx/>
              <a:uFillTx/>
              <a:latin typeface="Arial" panose="020B0604020202020204"/>
              <a:cs typeface="Arial"/>
            </a:endParaRPr>
          </a:p>
          <a:p>
            <a:pPr marL="171450" marR="0" lvl="0" indent="-171450" defTabSz="914400" eaLnBrk="1" fontAlgn="auto" latinLnBrk="0" hangingPunct="1">
              <a:lnSpc>
                <a:spcPct val="100000"/>
              </a:lnSpc>
              <a:spcBef>
                <a:spcPts val="0"/>
              </a:spcBef>
              <a:spcAft>
                <a:spcPts val="0"/>
              </a:spcAft>
              <a:buClrTx/>
              <a:buSzTx/>
              <a:buFont typeface="Wingdings" pitchFamily="2" charset="2"/>
              <a:buChar char="§"/>
              <a:tabLst/>
              <a:defRPr/>
            </a:pPr>
            <a:r>
              <a:rPr kumimoji="0" lang="en-US" sz="1600" b="0" i="0" u="none" strike="noStrike" kern="0" cap="none" spc="0" normalizeH="0" baseline="0" noProof="0" dirty="0">
                <a:ln>
                  <a:noFill/>
                </a:ln>
                <a:solidFill>
                  <a:srgbClr val="000000"/>
                </a:solidFill>
                <a:effectLst/>
                <a:uLnTx/>
                <a:uFillTx/>
                <a:latin typeface="Arial" panose="020B0604020202020204"/>
                <a:cs typeface="Arial"/>
              </a:rPr>
              <a:t>Ad-hoc or reactive consideration of underrepresented users</a:t>
            </a:r>
          </a:p>
          <a:p>
            <a:pPr marL="171450" marR="0" lvl="0" indent="-171450" defTabSz="914400" eaLnBrk="1" fontAlgn="auto" latinLnBrk="0" hangingPunct="1">
              <a:lnSpc>
                <a:spcPct val="100000"/>
              </a:lnSpc>
              <a:spcBef>
                <a:spcPts val="0"/>
              </a:spcBef>
              <a:spcAft>
                <a:spcPts val="1200"/>
              </a:spcAft>
              <a:buClrTx/>
              <a:buSzTx/>
              <a:buFont typeface="Wingdings" pitchFamily="2" charset="2"/>
              <a:buChar char="§"/>
              <a:tabLst/>
              <a:defRPr/>
            </a:pPr>
            <a:r>
              <a:rPr kumimoji="0" lang="en-US" sz="1600" b="0" i="0" u="none" strike="noStrike" kern="0" cap="none" spc="0" normalizeH="0" baseline="0" noProof="0" dirty="0">
                <a:ln>
                  <a:noFill/>
                </a:ln>
                <a:solidFill>
                  <a:srgbClr val="000000"/>
                </a:solidFill>
                <a:effectLst/>
                <a:uLnTx/>
                <a:uFillTx/>
                <a:latin typeface="Arial" panose="020B0604020202020204"/>
                <a:cs typeface="Arial"/>
              </a:rPr>
              <a:t>No documented inclusive practice procedures</a:t>
            </a:r>
          </a:p>
        </p:txBody>
      </p:sp>
      <p:pic>
        <p:nvPicPr>
          <p:cNvPr id="8" name="Picture" descr="Flag with the word &quot;current.&quot; The flag is planted in the Initial Step 1 phase, indicating that OLS is currently at Step 1 in the maturity model. ">
            <a:extLst>
              <a:ext uri="{FF2B5EF4-FFF2-40B4-BE49-F238E27FC236}">
                <a16:creationId xmlns:a16="http://schemas.microsoft.com/office/drawing/2014/main" id="{642FF6E5-1C12-FBCC-8E9A-0D0AE60C5173}"/>
              </a:ext>
            </a:extLst>
          </p:cNvPr>
          <p:cNvPicPr>
            <a:picLocks noChangeAspect="1"/>
          </p:cNvPicPr>
          <p:nvPr/>
        </p:nvPicPr>
        <p:blipFill>
          <a:blip r:embed="rId3"/>
          <a:stretch>
            <a:fillRect/>
          </a:stretch>
        </p:blipFill>
        <p:spPr>
          <a:xfrm>
            <a:off x="2693269" y="2104801"/>
            <a:ext cx="835224" cy="1786283"/>
          </a:xfrm>
          <a:prstGeom prst="rect">
            <a:avLst/>
          </a:prstGeom>
        </p:spPr>
      </p:pic>
      <p:sp>
        <p:nvSpPr>
          <p:cNvPr id="73" name="Oval 1">
            <a:extLst>
              <a:ext uri="{FF2B5EF4-FFF2-40B4-BE49-F238E27FC236}">
                <a16:creationId xmlns:a16="http://schemas.microsoft.com/office/drawing/2014/main" id="{F6F903FD-2EC0-822D-8E34-56923039275C}"/>
              </a:ext>
              <a:ext uri="{C183D7F6-B498-43B3-948B-1728B52AA6E4}">
                <adec:decorative xmlns:adec="http://schemas.microsoft.com/office/drawing/2017/decorative" val="1"/>
              </a:ext>
            </a:extLst>
          </p:cNvPr>
          <p:cNvSpPr/>
          <p:nvPr/>
        </p:nvSpPr>
        <p:spPr>
          <a:xfrm>
            <a:off x="2554602" y="3706002"/>
            <a:ext cx="317164" cy="317164"/>
          </a:xfrm>
          <a:prstGeom prst="ellipse">
            <a:avLst/>
          </a:prstGeom>
          <a:solidFill>
            <a:schemeClr val="tx2"/>
          </a:solidFill>
          <a:ln w="28575"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latin typeface="Arial" panose="020B0604020202020204"/>
                <a:ea typeface="+mn-ea"/>
                <a:cs typeface="+mn-cs"/>
              </a:rPr>
              <a:t>1</a:t>
            </a:r>
          </a:p>
        </p:txBody>
      </p:sp>
      <p:sp>
        <p:nvSpPr>
          <p:cNvPr id="74" name="TextBox 2">
            <a:extLst>
              <a:ext uri="{FF2B5EF4-FFF2-40B4-BE49-F238E27FC236}">
                <a16:creationId xmlns:a16="http://schemas.microsoft.com/office/drawing/2014/main" id="{DCF8DFAD-409A-C62D-B632-04027E1CAF2F}"/>
              </a:ext>
            </a:extLst>
          </p:cNvPr>
          <p:cNvSpPr txBox="1"/>
          <p:nvPr/>
        </p:nvSpPr>
        <p:spPr>
          <a:xfrm>
            <a:off x="2809001" y="2919319"/>
            <a:ext cx="1911616" cy="2985433"/>
          </a:xfrm>
          <a:prstGeom prst="rect">
            <a:avLst/>
          </a:prstGeom>
          <a:noFill/>
        </p:spPr>
        <p:txBody>
          <a:bodyPr wrap="square" lIns="91440" tIns="45720" rIns="91440" bIns="45720" rtlCol="0" anchor="t">
            <a:spAutoFit/>
          </a:bodyPr>
          <a:lstStyle>
            <a:defPPr>
              <a:defRPr lang="en-US"/>
            </a:defPPr>
            <a:lvl1pPr marL="171450" marR="0" lvl="0" indent="-171450" fontAlgn="auto">
              <a:lnSpc>
                <a:spcPct val="100000"/>
              </a:lnSpc>
              <a:spcBef>
                <a:spcPts val="0"/>
              </a:spcBef>
              <a:spcAft>
                <a:spcPts val="1200"/>
              </a:spcAft>
              <a:buClrTx/>
              <a:buSzTx/>
              <a:buFont typeface="Wingdings" pitchFamily="2" charset="2"/>
              <a:buChar char="§"/>
              <a:tabLst/>
              <a:defRPr kumimoji="0" sz="1600" b="0" i="0" u="none" strike="noStrike" cap="none" spc="0" normalizeH="0" baseline="0">
                <a:ln>
                  <a:noFill/>
                </a:ln>
                <a:solidFill>
                  <a:srgbClr val="000000"/>
                </a:solidFill>
                <a:effectLst/>
                <a:uLnTx/>
                <a:uFillTx/>
                <a:latin typeface="Arial" panose="020B0604020202020204"/>
                <a:cs typeface="Arial"/>
              </a:defRPr>
            </a:lvl1pPr>
          </a:lstStyle>
          <a:p>
            <a:pPr marL="0" marR="0" lvl="0" indent="0" algn="r" defTabSz="914400" eaLnBrk="1" fontAlgn="auto" latinLnBrk="0" hangingPunct="1">
              <a:lnSpc>
                <a:spcPct val="100000"/>
              </a:lnSpc>
              <a:spcBef>
                <a:spcPts val="0"/>
              </a:spcBef>
              <a:spcAft>
                <a:spcPts val="6000"/>
              </a:spcAft>
              <a:buClrTx/>
              <a:buSzTx/>
              <a:buNone/>
              <a:tabLst/>
              <a:defRPr/>
            </a:pPr>
            <a:r>
              <a:rPr kumimoji="0" lang="en-US" sz="1600" b="1" i="0" u="none" strike="noStrike" kern="0" cap="none" spc="50" normalizeH="0" baseline="0" noProof="0" dirty="0">
                <a:ln>
                  <a:noFill/>
                </a:ln>
                <a:solidFill>
                  <a:schemeClr val="bg1"/>
                </a:solidFill>
                <a:effectLst/>
                <a:uLnTx/>
                <a:uFillTx/>
              </a:rPr>
              <a:t>2. </a:t>
            </a:r>
            <a:r>
              <a:rPr kumimoji="0" lang="en-US" sz="1600" b="1" i="0" u="none" strike="noStrike" kern="0" cap="none" spc="50" normalizeH="0" baseline="0" noProof="0" dirty="0">
                <a:ln>
                  <a:noFill/>
                </a:ln>
                <a:solidFill>
                  <a:srgbClr val="0A3161"/>
                </a:solidFill>
                <a:effectLst/>
                <a:uLnTx/>
                <a:uFillTx/>
              </a:rPr>
              <a:t>MANAGED</a:t>
            </a:r>
            <a:endParaRPr kumimoji="0" lang="en-US" sz="1600" b="0" i="0" u="none" strike="noStrike" kern="0" cap="none" spc="0" normalizeH="0" baseline="0" noProof="0" dirty="0">
              <a:ln>
                <a:noFill/>
              </a:ln>
              <a:effectLst/>
              <a:uLnTx/>
              <a:uFillTx/>
              <a:latin typeface="Arial" panose="020B0604020202020204"/>
              <a:cs typeface="Arial"/>
            </a:endParaRPr>
          </a:p>
          <a:p>
            <a:pPr marL="171450" marR="0" lvl="0" indent="-171450" defTabSz="914400" eaLnBrk="1" fontAlgn="auto" latinLnBrk="0" hangingPunct="1">
              <a:lnSpc>
                <a:spcPct val="100000"/>
              </a:lnSpc>
              <a:spcBef>
                <a:spcPts val="0"/>
              </a:spcBef>
              <a:spcAft>
                <a:spcPts val="1200"/>
              </a:spcAft>
              <a:buClrTx/>
              <a:buSzTx/>
              <a:buFont typeface="Wingdings" pitchFamily="2" charset="2"/>
              <a:buChar char="§"/>
              <a:tabLst/>
              <a:defRPr/>
            </a:pPr>
            <a:r>
              <a:rPr kumimoji="0" lang="en-US" sz="1600" b="0" i="0" u="none" strike="noStrike" kern="0" cap="none" spc="0" normalizeH="0" baseline="0" noProof="0" dirty="0">
                <a:ln>
                  <a:noFill/>
                </a:ln>
                <a:solidFill>
                  <a:srgbClr val="000000"/>
                </a:solidFill>
                <a:effectLst/>
                <a:uLnTx/>
                <a:uFillTx/>
                <a:latin typeface="Arial" panose="020B0604020202020204"/>
                <a:cs typeface="Arial"/>
              </a:rPr>
              <a:t>Some Inclusive Design processes are documented </a:t>
            </a:r>
          </a:p>
          <a:p>
            <a:pPr marL="171450" marR="0" lvl="0" indent="-171450" defTabSz="914400" eaLnBrk="1" fontAlgn="auto" latinLnBrk="0" hangingPunct="1">
              <a:lnSpc>
                <a:spcPct val="100000"/>
              </a:lnSpc>
              <a:spcBef>
                <a:spcPts val="0"/>
              </a:spcBef>
              <a:spcAft>
                <a:spcPts val="1200"/>
              </a:spcAft>
              <a:buClrTx/>
              <a:buSzTx/>
              <a:buFont typeface="Wingdings" pitchFamily="2" charset="2"/>
              <a:buChar char="§"/>
              <a:tabLst/>
              <a:defRPr/>
            </a:pPr>
            <a:r>
              <a:rPr kumimoji="0" lang="en-US" sz="1600" b="0" i="0" u="none" strike="noStrike" kern="0" cap="none" spc="0" normalizeH="0" baseline="0" noProof="0" dirty="0">
                <a:ln>
                  <a:noFill/>
                </a:ln>
                <a:solidFill>
                  <a:srgbClr val="000000"/>
                </a:solidFill>
                <a:effectLst/>
                <a:uLnTx/>
                <a:uFillTx/>
                <a:latin typeface="Arial" panose="020B0604020202020204"/>
                <a:cs typeface="Arial"/>
              </a:rPr>
              <a:t>Growing awareness of Inclusive Design</a:t>
            </a:r>
          </a:p>
        </p:txBody>
      </p:sp>
      <p:sp>
        <p:nvSpPr>
          <p:cNvPr id="75" name="Oval 2">
            <a:extLst>
              <a:ext uri="{FF2B5EF4-FFF2-40B4-BE49-F238E27FC236}">
                <a16:creationId xmlns:a16="http://schemas.microsoft.com/office/drawing/2014/main" id="{2B1D3D28-3922-A97A-087E-660737EAB683}"/>
              </a:ext>
              <a:ext uri="{C183D7F6-B498-43B3-948B-1728B52AA6E4}">
                <adec:decorative xmlns:adec="http://schemas.microsoft.com/office/drawing/2017/decorative" val="1"/>
              </a:ext>
            </a:extLst>
          </p:cNvPr>
          <p:cNvSpPr/>
          <p:nvPr/>
        </p:nvSpPr>
        <p:spPr>
          <a:xfrm>
            <a:off x="4702492" y="2952279"/>
            <a:ext cx="317164" cy="317164"/>
          </a:xfrm>
          <a:prstGeom prst="ellipse">
            <a:avLst/>
          </a:prstGeom>
          <a:solidFill>
            <a:schemeClr val="tx2"/>
          </a:solidFill>
          <a:ln w="28575"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latin typeface="Arial" panose="020B0604020202020204"/>
                <a:ea typeface="+mn-ea"/>
                <a:cs typeface="+mn-cs"/>
              </a:rPr>
              <a:t>2</a:t>
            </a:r>
          </a:p>
        </p:txBody>
      </p:sp>
      <p:sp>
        <p:nvSpPr>
          <p:cNvPr id="76" name="TextBox 3">
            <a:extLst>
              <a:ext uri="{FF2B5EF4-FFF2-40B4-BE49-F238E27FC236}">
                <a16:creationId xmlns:a16="http://schemas.microsoft.com/office/drawing/2014/main" id="{361742C3-458B-A9CE-E963-D59686B4837B}"/>
              </a:ext>
            </a:extLst>
          </p:cNvPr>
          <p:cNvSpPr txBox="1"/>
          <p:nvPr/>
        </p:nvSpPr>
        <p:spPr>
          <a:xfrm>
            <a:off x="4979599" y="2191732"/>
            <a:ext cx="1924617" cy="4047262"/>
          </a:xfrm>
          <a:prstGeom prst="rect">
            <a:avLst/>
          </a:prstGeom>
          <a:noFill/>
        </p:spPr>
        <p:txBody>
          <a:bodyPr wrap="square" lIns="91440" tIns="45720" rIns="91440" bIns="45720" rtlCol="0" anchor="t">
            <a:spAutoFit/>
          </a:bodyPr>
          <a:lstStyle>
            <a:defPPr>
              <a:defRPr lang="en-US"/>
            </a:defPPr>
            <a:lvl1pPr marL="171450" marR="0" lvl="0" indent="-171450" fontAlgn="auto">
              <a:lnSpc>
                <a:spcPct val="100000"/>
              </a:lnSpc>
              <a:spcBef>
                <a:spcPts val="0"/>
              </a:spcBef>
              <a:spcAft>
                <a:spcPts val="1200"/>
              </a:spcAft>
              <a:buClrTx/>
              <a:buSzTx/>
              <a:buFont typeface="Wingdings" pitchFamily="2" charset="2"/>
              <a:buChar char="§"/>
              <a:tabLst/>
              <a:defRPr kumimoji="0" sz="1600" b="0" i="0" u="none" strike="noStrike" cap="none" spc="0" normalizeH="0" baseline="0">
                <a:ln>
                  <a:noFill/>
                </a:ln>
                <a:solidFill>
                  <a:srgbClr val="000000"/>
                </a:solidFill>
                <a:effectLst/>
                <a:uLnTx/>
                <a:uFillTx/>
                <a:latin typeface="Arial" panose="020B0604020202020204"/>
                <a:cs typeface="Arial"/>
              </a:defRPr>
            </a:lvl1pPr>
          </a:lstStyle>
          <a:p>
            <a:pPr marL="0" marR="0" lvl="0" indent="0" algn="r" defTabSz="914400" eaLnBrk="1" fontAlgn="auto" latinLnBrk="0" hangingPunct="1">
              <a:lnSpc>
                <a:spcPct val="100000"/>
              </a:lnSpc>
              <a:spcBef>
                <a:spcPts val="0"/>
              </a:spcBef>
              <a:spcAft>
                <a:spcPts val="5400"/>
              </a:spcAft>
              <a:buClrTx/>
              <a:buSzTx/>
              <a:buNone/>
              <a:tabLst/>
              <a:defRPr/>
            </a:pPr>
            <a:r>
              <a:rPr kumimoji="0" lang="en-US" sz="1600" b="1" i="0" u="none" strike="noStrike" kern="0" cap="none" spc="50" normalizeH="0" baseline="0" noProof="0" dirty="0">
                <a:ln>
                  <a:noFill/>
                </a:ln>
                <a:solidFill>
                  <a:schemeClr val="bg1"/>
                </a:solidFill>
                <a:effectLst/>
                <a:uLnTx/>
                <a:uFillTx/>
              </a:rPr>
              <a:t>3. </a:t>
            </a:r>
            <a:r>
              <a:rPr kumimoji="0" lang="en-US" sz="1600" b="1" i="0" u="none" strike="noStrike" kern="0" cap="none" spc="50" normalizeH="0" baseline="0" noProof="0" dirty="0">
                <a:ln>
                  <a:noFill/>
                </a:ln>
                <a:solidFill>
                  <a:srgbClr val="0A3161"/>
                </a:solidFill>
                <a:effectLst/>
                <a:uLnTx/>
                <a:uFillTx/>
              </a:rPr>
              <a:t>DEFINED </a:t>
            </a:r>
          </a:p>
          <a:p>
            <a:pPr marL="171450" marR="0" lvl="0" indent="-171450" defTabSz="914400" eaLnBrk="1" fontAlgn="auto" latinLnBrk="0" hangingPunct="1">
              <a:lnSpc>
                <a:spcPct val="100000"/>
              </a:lnSpc>
              <a:spcBef>
                <a:spcPts val="0"/>
              </a:spcBef>
              <a:spcAft>
                <a:spcPts val="1200"/>
              </a:spcAft>
              <a:buClrTx/>
              <a:buSzTx/>
              <a:buFont typeface="Wingdings" pitchFamily="2" charset="2"/>
              <a:buChar char="§"/>
              <a:tabLst/>
              <a:defRPr/>
            </a:pPr>
            <a:r>
              <a:rPr kumimoji="0" lang="en-US" sz="1600" b="0" i="0" u="none" strike="noStrike" kern="0" cap="none" spc="0" normalizeH="0" baseline="0" noProof="0" dirty="0">
                <a:ln>
                  <a:noFill/>
                </a:ln>
                <a:solidFill>
                  <a:srgbClr val="000000"/>
                </a:solidFill>
                <a:effectLst/>
                <a:uLnTx/>
                <a:uFillTx/>
                <a:latin typeface="Arial" panose="020B0604020202020204"/>
                <a:cs typeface="Arial"/>
              </a:rPr>
              <a:t>Inclusive Design fully integrated into product dev process</a:t>
            </a:r>
          </a:p>
          <a:p>
            <a:pPr marL="171450" marR="0" lvl="0" indent="-171450" defTabSz="914400" eaLnBrk="1" fontAlgn="auto" latinLnBrk="0" hangingPunct="1">
              <a:lnSpc>
                <a:spcPct val="100000"/>
              </a:lnSpc>
              <a:spcBef>
                <a:spcPts val="0"/>
              </a:spcBef>
              <a:spcAft>
                <a:spcPts val="1200"/>
              </a:spcAft>
              <a:buClrTx/>
              <a:buSzTx/>
              <a:buFont typeface="Wingdings" pitchFamily="2" charset="2"/>
              <a:buChar char="§"/>
              <a:tabLst/>
              <a:defRPr/>
            </a:pPr>
            <a:r>
              <a:rPr kumimoji="0" lang="en-US" sz="1600" b="0" i="0" u="none" strike="noStrike" kern="0" cap="none" spc="0" normalizeH="0" baseline="0" noProof="0" dirty="0">
                <a:ln>
                  <a:noFill/>
                </a:ln>
                <a:solidFill>
                  <a:srgbClr val="000000"/>
                </a:solidFill>
                <a:effectLst/>
                <a:uLnTx/>
                <a:uFillTx/>
                <a:latin typeface="Arial" panose="020B0604020202020204"/>
                <a:cs typeface="Arial"/>
              </a:rPr>
              <a:t>Processes are defined and repeatable </a:t>
            </a:r>
          </a:p>
          <a:p>
            <a:pPr marL="171450" marR="0" lvl="0" indent="-171450" defTabSz="914400" eaLnBrk="1" fontAlgn="auto" latinLnBrk="0" hangingPunct="1">
              <a:lnSpc>
                <a:spcPct val="100000"/>
              </a:lnSpc>
              <a:spcBef>
                <a:spcPts val="0"/>
              </a:spcBef>
              <a:spcAft>
                <a:spcPts val="1200"/>
              </a:spcAft>
              <a:buClrTx/>
              <a:buSzTx/>
              <a:buFont typeface="Wingdings" pitchFamily="2" charset="2"/>
              <a:buChar char="§"/>
              <a:tabLst/>
              <a:defRPr/>
            </a:pPr>
            <a:r>
              <a:rPr kumimoji="0" lang="en-US" sz="1600" b="0" i="0" u="none" strike="noStrike" kern="0" cap="none" spc="0" normalizeH="0" baseline="0" noProof="0" dirty="0">
                <a:ln>
                  <a:noFill/>
                </a:ln>
                <a:solidFill>
                  <a:srgbClr val="000000"/>
                </a:solidFill>
                <a:effectLst/>
                <a:uLnTx/>
                <a:uFillTx/>
                <a:latin typeface="Arial" panose="020B0604020202020204"/>
                <a:cs typeface="Arial"/>
              </a:rPr>
              <a:t>Inclusive Design practices are used, but not consistently</a:t>
            </a:r>
          </a:p>
        </p:txBody>
      </p:sp>
      <p:sp>
        <p:nvSpPr>
          <p:cNvPr id="77" name="Oval 3">
            <a:extLst>
              <a:ext uri="{FF2B5EF4-FFF2-40B4-BE49-F238E27FC236}">
                <a16:creationId xmlns:a16="http://schemas.microsoft.com/office/drawing/2014/main" id="{BC6D7C67-D2CE-F599-536C-E27E60A75125}"/>
              </a:ext>
              <a:ext uri="{C183D7F6-B498-43B3-948B-1728B52AA6E4}">
                <adec:decorative xmlns:adec="http://schemas.microsoft.com/office/drawing/2017/decorative" val="1"/>
              </a:ext>
            </a:extLst>
          </p:cNvPr>
          <p:cNvSpPr/>
          <p:nvPr/>
        </p:nvSpPr>
        <p:spPr>
          <a:xfrm>
            <a:off x="6853515" y="2272616"/>
            <a:ext cx="317164" cy="317164"/>
          </a:xfrm>
          <a:prstGeom prst="ellipse">
            <a:avLst/>
          </a:prstGeom>
          <a:solidFill>
            <a:schemeClr val="tx2"/>
          </a:solidFill>
          <a:ln w="28575"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latin typeface="Arial" panose="020B0604020202020204"/>
                <a:ea typeface="+mn-ea"/>
                <a:cs typeface="+mn-cs"/>
              </a:rPr>
              <a:t>3</a:t>
            </a:r>
          </a:p>
        </p:txBody>
      </p:sp>
      <p:sp>
        <p:nvSpPr>
          <p:cNvPr id="78" name="TextBox 4">
            <a:extLst>
              <a:ext uri="{FF2B5EF4-FFF2-40B4-BE49-F238E27FC236}">
                <a16:creationId xmlns:a16="http://schemas.microsoft.com/office/drawing/2014/main" id="{7070CEE1-901D-5D12-EDF4-DB5BE04F3A7A}"/>
              </a:ext>
            </a:extLst>
          </p:cNvPr>
          <p:cNvSpPr txBox="1"/>
          <p:nvPr/>
        </p:nvSpPr>
        <p:spPr>
          <a:xfrm>
            <a:off x="7077852" y="1005793"/>
            <a:ext cx="2038893" cy="5262979"/>
          </a:xfrm>
          <a:prstGeom prst="rect">
            <a:avLst/>
          </a:prstGeom>
          <a:noFill/>
        </p:spPr>
        <p:txBody>
          <a:bodyPr wrap="square" lIns="91440" tIns="45720" rIns="91440" bIns="45720" rtlCol="0" anchor="t">
            <a:spAutoFit/>
          </a:bodyPr>
          <a:lstStyle/>
          <a:p>
            <a:pPr algn="ctr" defTabSz="914400">
              <a:spcAft>
                <a:spcPts val="6000"/>
              </a:spcAft>
              <a:defRPr/>
            </a:pPr>
            <a:r>
              <a:rPr kumimoji="0" lang="en-US" sz="1600" b="1" i="0" u="none" strike="noStrike" kern="0" cap="none" spc="50" normalizeH="0" baseline="0" noProof="0" dirty="0">
                <a:ln>
                  <a:noFill/>
                </a:ln>
                <a:solidFill>
                  <a:schemeClr val="bg1"/>
                </a:solidFill>
                <a:effectLst/>
                <a:uLnTx/>
                <a:uFillTx/>
              </a:rPr>
              <a:t>4. </a:t>
            </a:r>
            <a:r>
              <a:rPr kumimoji="0" lang="en-US" sz="1600" b="1" i="0" u="none" strike="noStrike" kern="0" cap="none" spc="50" normalizeH="0" baseline="0" noProof="0" dirty="0">
                <a:ln>
                  <a:noFill/>
                </a:ln>
                <a:solidFill>
                  <a:srgbClr val="0A3161"/>
                </a:solidFill>
                <a:effectLst/>
                <a:uLnTx/>
                <a:uFillTx/>
              </a:rPr>
              <a:t>QUANTITATIVELY </a:t>
            </a:r>
            <a:br>
              <a:rPr kumimoji="0" lang="en-US" sz="1600" b="1" i="0" u="none" strike="noStrike" kern="0" cap="none" spc="50" normalizeH="0" baseline="0" noProof="0" dirty="0">
                <a:ln>
                  <a:noFill/>
                </a:ln>
                <a:solidFill>
                  <a:srgbClr val="0A3161"/>
                </a:solidFill>
                <a:effectLst/>
                <a:uLnTx/>
                <a:uFillTx/>
              </a:rPr>
            </a:br>
            <a:r>
              <a:rPr kumimoji="0" lang="en-US" sz="1600" b="1" i="0" u="none" strike="noStrike" kern="0" cap="none" spc="50" normalizeH="0" baseline="0" noProof="0" dirty="0">
                <a:ln>
                  <a:noFill/>
                </a:ln>
                <a:solidFill>
                  <a:srgbClr val="0A3161"/>
                </a:solidFill>
                <a:effectLst/>
                <a:uLnTx/>
                <a:uFillTx/>
              </a:rPr>
              <a:t>         MANAGED</a:t>
            </a:r>
            <a:endParaRPr lang="en-US" sz="1600" dirty="0">
              <a:solidFill>
                <a:srgbClr val="000000"/>
              </a:solidFill>
              <a:cs typeface="Arial"/>
            </a:endParaRPr>
          </a:p>
          <a:p>
            <a:pPr marL="171450" indent="-171450" defTabSz="914400">
              <a:spcAft>
                <a:spcPts val="1200"/>
              </a:spcAft>
              <a:buFont typeface="Wingdings" pitchFamily="2" charset="2"/>
              <a:buChar char="§"/>
              <a:defRPr/>
            </a:pPr>
            <a:r>
              <a:rPr lang="en-US" sz="1600" dirty="0">
                <a:solidFill>
                  <a:srgbClr val="000000"/>
                </a:solidFill>
                <a:cs typeface="Arial"/>
              </a:rPr>
              <a:t>Metrics to track inclusion in R&amp;D are established and collected</a:t>
            </a:r>
          </a:p>
          <a:p>
            <a:pPr marL="171450" indent="-171450" defTabSz="914400">
              <a:spcAft>
                <a:spcPts val="1200"/>
              </a:spcAft>
              <a:buFont typeface="Wingdings" pitchFamily="2" charset="2"/>
              <a:buChar char="§"/>
              <a:defRPr/>
            </a:pPr>
            <a:r>
              <a:rPr lang="en-US" sz="1600" dirty="0">
                <a:solidFill>
                  <a:srgbClr val="000000"/>
                </a:solidFill>
                <a:cs typeface="Arial"/>
              </a:rPr>
              <a:t>Metrics are reviewed  regularly </a:t>
            </a:r>
          </a:p>
          <a:p>
            <a:pPr marL="171450" indent="-171450" defTabSz="914400">
              <a:spcAft>
                <a:spcPts val="1200"/>
              </a:spcAft>
              <a:buFont typeface="Wingdings" pitchFamily="2" charset="2"/>
              <a:buChar char="§"/>
              <a:defRPr/>
            </a:pPr>
            <a:r>
              <a:rPr lang="en-US" sz="1600" dirty="0">
                <a:solidFill>
                  <a:srgbClr val="000000"/>
                </a:solidFill>
                <a:cs typeface="Arial"/>
              </a:rPr>
              <a:t>Lessons learned are actively captured </a:t>
            </a:r>
          </a:p>
          <a:p>
            <a:pPr marL="171450" indent="-171450" defTabSz="914400">
              <a:spcAft>
                <a:spcPts val="1200"/>
              </a:spcAft>
              <a:buFont typeface="Wingdings" pitchFamily="2" charset="2"/>
              <a:buChar char="§"/>
              <a:defRPr/>
            </a:pPr>
            <a:r>
              <a:rPr lang="en-US" sz="1600" dirty="0">
                <a:solidFill>
                  <a:srgbClr val="000000"/>
                </a:solidFill>
                <a:cs typeface="Arial"/>
              </a:rPr>
              <a:t>Improvement process is in  place</a:t>
            </a:r>
          </a:p>
        </p:txBody>
      </p:sp>
      <p:sp>
        <p:nvSpPr>
          <p:cNvPr id="79" name="Oval 4">
            <a:extLst>
              <a:ext uri="{FF2B5EF4-FFF2-40B4-BE49-F238E27FC236}">
                <a16:creationId xmlns:a16="http://schemas.microsoft.com/office/drawing/2014/main" id="{0A7C6A2C-715D-8D3D-2FC3-DEC493187F85}"/>
              </a:ext>
              <a:ext uri="{C183D7F6-B498-43B3-948B-1728B52AA6E4}">
                <adec:decorative xmlns:adec="http://schemas.microsoft.com/office/drawing/2017/decorative" val="1"/>
              </a:ext>
            </a:extLst>
          </p:cNvPr>
          <p:cNvSpPr/>
          <p:nvPr/>
        </p:nvSpPr>
        <p:spPr>
          <a:xfrm>
            <a:off x="8991922" y="1590654"/>
            <a:ext cx="317164" cy="317164"/>
          </a:xfrm>
          <a:prstGeom prst="ellipse">
            <a:avLst/>
          </a:prstGeom>
          <a:solidFill>
            <a:schemeClr val="tx2"/>
          </a:solidFill>
          <a:ln w="28575"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latin typeface="Arial" panose="020B0604020202020204"/>
                <a:ea typeface="+mn-ea"/>
                <a:cs typeface="+mn-cs"/>
              </a:rPr>
              <a:t>4</a:t>
            </a:r>
          </a:p>
        </p:txBody>
      </p:sp>
      <p:sp>
        <p:nvSpPr>
          <p:cNvPr id="80" name="TextBox 5">
            <a:extLst>
              <a:ext uri="{FF2B5EF4-FFF2-40B4-BE49-F238E27FC236}">
                <a16:creationId xmlns:a16="http://schemas.microsoft.com/office/drawing/2014/main" id="{45A18CDA-81AE-94BA-6764-E7058EA7ACDB}"/>
              </a:ext>
            </a:extLst>
          </p:cNvPr>
          <p:cNvSpPr txBox="1"/>
          <p:nvPr/>
        </p:nvSpPr>
        <p:spPr>
          <a:xfrm>
            <a:off x="9272393" y="792077"/>
            <a:ext cx="1983142" cy="4616648"/>
          </a:xfrm>
          <a:prstGeom prst="rect">
            <a:avLst/>
          </a:prstGeom>
          <a:noFill/>
        </p:spPr>
        <p:txBody>
          <a:bodyPr wrap="square" lIns="91440" tIns="45720" rIns="91440" bIns="45720" rtlCol="0" anchor="t">
            <a:spAutoFit/>
          </a:bodyPr>
          <a:lstStyle>
            <a:defPPr>
              <a:defRPr lang="en-US"/>
            </a:defPPr>
            <a:lvl1pPr marL="171450" marR="0" lvl="0" indent="-171450" fontAlgn="auto">
              <a:lnSpc>
                <a:spcPct val="100000"/>
              </a:lnSpc>
              <a:spcBef>
                <a:spcPts val="0"/>
              </a:spcBef>
              <a:spcAft>
                <a:spcPts val="1200"/>
              </a:spcAft>
              <a:buClrTx/>
              <a:buSzTx/>
              <a:buFont typeface="Wingdings" pitchFamily="2" charset="2"/>
              <a:buChar char="§"/>
              <a:tabLst/>
              <a:defRPr kumimoji="0" sz="1600" b="0" i="0" u="none" strike="noStrike" cap="none" spc="0" normalizeH="0" baseline="0">
                <a:ln>
                  <a:noFill/>
                </a:ln>
                <a:solidFill>
                  <a:srgbClr val="000000"/>
                </a:solidFill>
                <a:effectLst/>
                <a:uLnTx/>
                <a:uFillTx/>
                <a:latin typeface="Arial" panose="020B0604020202020204"/>
                <a:cs typeface="Arial"/>
              </a:defRPr>
            </a:lvl1pPr>
          </a:lstStyle>
          <a:p>
            <a:pPr marL="0" indent="0" algn="ctr" defTabSz="914400">
              <a:spcAft>
                <a:spcPts val="6000"/>
              </a:spcAft>
              <a:buNone/>
              <a:defRPr/>
            </a:pPr>
            <a:r>
              <a:rPr kumimoji="0" lang="en-US" sz="1600" b="1" i="0" u="none" strike="noStrike" kern="0" cap="none" spc="50" normalizeH="0" baseline="0" noProof="0" dirty="0">
                <a:ln>
                  <a:noFill/>
                </a:ln>
                <a:solidFill>
                  <a:schemeClr val="bg1"/>
                </a:solidFill>
                <a:effectLst/>
                <a:uLnTx/>
                <a:uFillTx/>
              </a:rPr>
              <a:t>5. </a:t>
            </a:r>
            <a:r>
              <a:rPr kumimoji="0" lang="en-US" sz="1600" b="1" i="0" u="none" strike="noStrike" kern="0" cap="none" spc="50" normalizeH="0" baseline="0" noProof="0" dirty="0">
                <a:ln>
                  <a:noFill/>
                </a:ln>
                <a:solidFill>
                  <a:srgbClr val="0A3161"/>
                </a:solidFill>
                <a:effectLst/>
                <a:uLnTx/>
                <a:uFillTx/>
              </a:rPr>
              <a:t>  OPTIMIZING</a:t>
            </a:r>
            <a:endParaRPr kumimoji="0" lang="en-US" sz="1600" b="0" i="0" u="none" strike="noStrike" kern="0" cap="none" spc="0" normalizeH="0" baseline="0" noProof="0" dirty="0">
              <a:ln>
                <a:noFill/>
              </a:ln>
              <a:solidFill>
                <a:srgbClr val="000000"/>
              </a:solidFill>
              <a:effectLst/>
              <a:uLnTx/>
              <a:uFillTx/>
              <a:latin typeface="Arial" panose="020B0604020202020204"/>
              <a:cs typeface="Arial"/>
            </a:endParaRPr>
          </a:p>
          <a:p>
            <a:pPr marL="171450" marR="0" lvl="0" indent="-171450" defTabSz="914400" eaLnBrk="1" fontAlgn="auto" latinLnBrk="0" hangingPunct="1">
              <a:lnSpc>
                <a:spcPct val="100000"/>
              </a:lnSpc>
              <a:spcBef>
                <a:spcPts val="0"/>
              </a:spcBef>
              <a:spcAft>
                <a:spcPts val="1200"/>
              </a:spcAft>
              <a:buClrTx/>
              <a:buSzTx/>
              <a:buFont typeface="Wingdings" pitchFamily="2" charset="2"/>
              <a:buChar char="§"/>
              <a:tabLst/>
              <a:defRPr/>
            </a:pPr>
            <a:r>
              <a:rPr kumimoji="0" lang="en-US" sz="1600" b="0" i="0" u="none" strike="noStrike" kern="0" cap="none" spc="0" normalizeH="0" baseline="0" noProof="0" dirty="0">
                <a:ln>
                  <a:noFill/>
                </a:ln>
                <a:solidFill>
                  <a:srgbClr val="000000"/>
                </a:solidFill>
                <a:effectLst/>
                <a:uLnTx/>
                <a:uFillTx/>
                <a:latin typeface="Arial" panose="020B0604020202020204"/>
                <a:cs typeface="Arial"/>
              </a:rPr>
              <a:t>Inclusive Design culture  embedded in the UX practice</a:t>
            </a:r>
          </a:p>
          <a:p>
            <a:pPr marL="171450" marR="0" lvl="0" indent="-171450" defTabSz="914400" eaLnBrk="1" fontAlgn="auto" latinLnBrk="0" hangingPunct="1">
              <a:lnSpc>
                <a:spcPct val="100000"/>
              </a:lnSpc>
              <a:spcBef>
                <a:spcPts val="0"/>
              </a:spcBef>
              <a:spcAft>
                <a:spcPts val="1200"/>
              </a:spcAft>
              <a:buClrTx/>
              <a:buSzTx/>
              <a:buFont typeface="Wingdings" pitchFamily="2" charset="2"/>
              <a:buChar char="§"/>
              <a:tabLst/>
              <a:defRPr/>
            </a:pPr>
            <a:r>
              <a:rPr kumimoji="0" lang="en-US" sz="1600" b="0" i="0" u="none" strike="noStrike" kern="0" cap="none" spc="0" normalizeH="0" baseline="0" noProof="0" dirty="0">
                <a:ln>
                  <a:noFill/>
                </a:ln>
                <a:solidFill>
                  <a:srgbClr val="000000"/>
                </a:solidFill>
                <a:effectLst/>
                <a:uLnTx/>
                <a:uFillTx/>
                <a:latin typeface="Arial" panose="020B0604020202020204"/>
                <a:cs typeface="Arial"/>
              </a:rPr>
              <a:t>Organizational focus shifts to innovating for underrepresented populations</a:t>
            </a:r>
          </a:p>
          <a:p>
            <a:pPr marL="171450" marR="0" lvl="0" indent="-171450" defTabSz="914400" eaLnBrk="1" fontAlgn="auto" latinLnBrk="0" hangingPunct="1">
              <a:lnSpc>
                <a:spcPct val="100000"/>
              </a:lnSpc>
              <a:spcBef>
                <a:spcPts val="0"/>
              </a:spcBef>
              <a:spcAft>
                <a:spcPts val="1200"/>
              </a:spcAft>
              <a:buClrTx/>
              <a:buSzTx/>
              <a:buFont typeface="Wingdings" pitchFamily="2" charset="2"/>
              <a:buChar char="§"/>
              <a:tabLst/>
              <a:defRPr/>
            </a:pPr>
            <a:r>
              <a:rPr kumimoji="0" lang="en-US" sz="1600" b="0" i="0" u="none" strike="noStrike" kern="0" cap="none" spc="0" normalizeH="0" baseline="0" noProof="0" dirty="0">
                <a:ln>
                  <a:noFill/>
                </a:ln>
                <a:solidFill>
                  <a:srgbClr val="000000"/>
                </a:solidFill>
                <a:effectLst/>
                <a:uLnTx/>
                <a:uFillTx/>
                <a:latin typeface="Arial" panose="020B0604020202020204"/>
                <a:cs typeface="Arial"/>
              </a:rPr>
              <a:t>IRS shares and provides expertise to other agencies</a:t>
            </a:r>
          </a:p>
        </p:txBody>
      </p:sp>
      <p:sp>
        <p:nvSpPr>
          <p:cNvPr id="81" name="Oval 5">
            <a:extLst>
              <a:ext uri="{FF2B5EF4-FFF2-40B4-BE49-F238E27FC236}">
                <a16:creationId xmlns:a16="http://schemas.microsoft.com/office/drawing/2014/main" id="{6FD2FFE6-1549-46AD-96AD-C497AFE0CE5E}"/>
              </a:ext>
              <a:ext uri="{C183D7F6-B498-43B3-948B-1728B52AA6E4}">
                <adec:decorative xmlns:adec="http://schemas.microsoft.com/office/drawing/2017/decorative" val="1"/>
              </a:ext>
            </a:extLst>
          </p:cNvPr>
          <p:cNvSpPr/>
          <p:nvPr/>
        </p:nvSpPr>
        <p:spPr>
          <a:xfrm>
            <a:off x="11103261" y="899770"/>
            <a:ext cx="317164" cy="317164"/>
          </a:xfrm>
          <a:prstGeom prst="ellipse">
            <a:avLst/>
          </a:prstGeom>
          <a:solidFill>
            <a:schemeClr val="tx2"/>
          </a:solidFill>
          <a:ln w="28575"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latin typeface="Arial" panose="020B0604020202020204"/>
                <a:ea typeface="+mn-ea"/>
                <a:cs typeface="+mn-cs"/>
              </a:rPr>
              <a:t>5</a:t>
            </a:r>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13</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a:xfrm>
            <a:off x="3246120" y="6263643"/>
            <a:ext cx="4876800" cy="455627"/>
          </a:xfrm>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
        <p:nvSpPr>
          <p:cNvPr id="61" name="Footnote">
            <a:extLst>
              <a:ext uri="{FF2B5EF4-FFF2-40B4-BE49-F238E27FC236}">
                <a16:creationId xmlns:a16="http://schemas.microsoft.com/office/drawing/2014/main" id="{E5DD29FD-B25B-7A02-42EA-3F092236CE73}"/>
              </a:ext>
            </a:extLst>
          </p:cNvPr>
          <p:cNvSpPr/>
          <p:nvPr/>
        </p:nvSpPr>
        <p:spPr>
          <a:xfrm>
            <a:off x="2868787" y="6513984"/>
            <a:ext cx="4876801" cy="2308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A3161"/>
                </a:solidFill>
                <a:effectLst/>
                <a:uLnTx/>
                <a:uFillTx/>
                <a:latin typeface="Arial" panose="020B0604020202020204"/>
                <a:ea typeface="+mn-ea"/>
                <a:cs typeface="+mn-cs"/>
              </a:rPr>
              <a:t>Maturity model inspired by Level Access’s Digital Accessibility Maturity Model (DAMM).</a:t>
            </a:r>
          </a:p>
        </p:txBody>
      </p:sp>
    </p:spTree>
    <p:extLst>
      <p:ext uri="{BB962C8B-B14F-4D97-AF65-F5344CB8AC3E}">
        <p14:creationId xmlns:p14="http://schemas.microsoft.com/office/powerpoint/2010/main" val="37652286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dirty="0"/>
              <a:t>Organizational change management</a:t>
            </a:r>
          </a:p>
        </p:txBody>
      </p:sp>
      <p:sp>
        <p:nvSpPr>
          <p:cNvPr id="8" name="Content 1">
            <a:extLst>
              <a:ext uri="{FF2B5EF4-FFF2-40B4-BE49-F238E27FC236}">
                <a16:creationId xmlns:a16="http://schemas.microsoft.com/office/drawing/2014/main" id="{5BAA91D5-D55F-67F7-3282-D5F26F698571}"/>
              </a:ext>
            </a:extLst>
          </p:cNvPr>
          <p:cNvSpPr>
            <a:spLocks noGrp="1"/>
          </p:cNvSpPr>
          <p:nvPr>
            <p:ph idx="14"/>
          </p:nvPr>
        </p:nvSpPr>
        <p:spPr>
          <a:xfrm>
            <a:off x="1078089" y="1247045"/>
            <a:ext cx="10024261" cy="915604"/>
          </a:xfrm>
        </p:spPr>
        <p:txBody>
          <a:bodyPr vert="horz" lIns="91440" tIns="45720" rIns="91440" bIns="45720" rtlCol="0" anchor="t" anchorCtr="0">
            <a:noAutofit/>
          </a:bodyPr>
          <a:lstStyle/>
          <a:p>
            <a:pPr lvl="1"/>
            <a:r>
              <a:rPr lang="en-US" sz="2400" b="1" dirty="0"/>
              <a:t>Build an Inclusive Design practice </a:t>
            </a:r>
            <a:r>
              <a:rPr lang="en-US" sz="2400" b="1" i="1" dirty="0"/>
              <a:t>by</a:t>
            </a:r>
            <a:r>
              <a:rPr lang="en-US" sz="2400" b="1" dirty="0"/>
              <a:t> building a robust design culture within a scaled agile environment</a:t>
            </a:r>
          </a:p>
        </p:txBody>
      </p:sp>
      <p:sp>
        <p:nvSpPr>
          <p:cNvPr id="17" name="Content 2">
            <a:extLst>
              <a:ext uri="{FF2B5EF4-FFF2-40B4-BE49-F238E27FC236}">
                <a16:creationId xmlns:a16="http://schemas.microsoft.com/office/drawing/2014/main" id="{CCBCD135-F3A2-3107-E188-965E54D1A389}"/>
              </a:ext>
            </a:extLst>
          </p:cNvPr>
          <p:cNvSpPr txBox="1">
            <a:spLocks/>
          </p:cNvSpPr>
          <p:nvPr/>
        </p:nvSpPr>
        <p:spPr>
          <a:xfrm>
            <a:off x="773288" y="2473586"/>
            <a:ext cx="5190035" cy="915604"/>
          </a:xfrm>
          <a:prstGeom prst="rect">
            <a:avLst/>
          </a:prstGeom>
        </p:spPr>
        <p:txBody>
          <a:bodyPr vert="horz" wrap="square" lIns="91440" tIns="45720" rIns="91440" bIns="45720" rtlCol="0" anchor="t" anchorCtr="0">
            <a:noAutofit/>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2000" kern="1200">
                <a:solidFill>
                  <a:schemeClr val="tx2"/>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Past development process</a:t>
            </a:r>
          </a:p>
          <a:p>
            <a:pPr lvl="1"/>
            <a:r>
              <a:rPr lang="en-US" sz="2000" b="0" dirty="0"/>
              <a:t>IT partners build out front-end prototypes based on what UXD has designed and tested using prototyping software.</a:t>
            </a:r>
          </a:p>
        </p:txBody>
      </p:sp>
      <p:pic>
        <p:nvPicPr>
          <p:cNvPr id="11" name="Picture" descr="Arrow pointing from Past development process to Piloted development process. The arrow is annotated with three lines of text reading, &quot;Change management, Design component library, Secure testing platform.&quot;">
            <a:extLst>
              <a:ext uri="{FF2B5EF4-FFF2-40B4-BE49-F238E27FC236}">
                <a16:creationId xmlns:a16="http://schemas.microsoft.com/office/drawing/2014/main" id="{47A859E9-C77C-2171-0B8D-F849AD504F59}"/>
              </a:ext>
            </a:extLst>
          </p:cNvPr>
          <p:cNvPicPr>
            <a:picLocks noChangeAspect="1"/>
          </p:cNvPicPr>
          <p:nvPr/>
        </p:nvPicPr>
        <p:blipFill>
          <a:blip r:embed="rId3"/>
          <a:stretch>
            <a:fillRect/>
          </a:stretch>
        </p:blipFill>
        <p:spPr>
          <a:xfrm>
            <a:off x="5962356" y="2435588"/>
            <a:ext cx="5407621" cy="2310584"/>
          </a:xfrm>
          <a:prstGeom prst="rect">
            <a:avLst/>
          </a:prstGeom>
        </p:spPr>
      </p:pic>
      <p:sp>
        <p:nvSpPr>
          <p:cNvPr id="18" name="Content 3">
            <a:extLst>
              <a:ext uri="{FF2B5EF4-FFF2-40B4-BE49-F238E27FC236}">
                <a16:creationId xmlns:a16="http://schemas.microsoft.com/office/drawing/2014/main" id="{F645DCC9-39B4-61BB-98DF-EC95ABEFEC0E}"/>
              </a:ext>
            </a:extLst>
          </p:cNvPr>
          <p:cNvSpPr txBox="1">
            <a:spLocks/>
          </p:cNvSpPr>
          <p:nvPr/>
        </p:nvSpPr>
        <p:spPr>
          <a:xfrm>
            <a:off x="771730" y="4206455"/>
            <a:ext cx="10611926" cy="915604"/>
          </a:xfrm>
          <a:prstGeom prst="rect">
            <a:avLst/>
          </a:prstGeom>
        </p:spPr>
        <p:txBody>
          <a:bodyPr vert="horz" wrap="square" lIns="91440" tIns="45720" rIns="91440" bIns="45720" rtlCol="0" anchor="t" anchorCtr="0">
            <a:noAutofit/>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2000" kern="1200">
                <a:solidFill>
                  <a:schemeClr val="tx2"/>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Piloted development process</a:t>
            </a:r>
          </a:p>
          <a:p>
            <a:pPr lvl="1"/>
            <a:r>
              <a:rPr lang="en-US" sz="2000" b="0" dirty="0"/>
              <a:t>IT partners build out their front-end prototypes more iteratively, in tandem with design development, using IRS Online Design Guide components in a pre-production environment. Testing on pre-production designs is done using IRS Labs.</a:t>
            </a:r>
          </a:p>
          <a:p>
            <a:pPr lvl="2"/>
            <a:r>
              <a:rPr lang="en-US" b="0" dirty="0"/>
              <a:t>Key facilitators: Change management, design component library, secure testing platform</a:t>
            </a:r>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14</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41483076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dirty="0"/>
              <a:t>How we’re continuing</a:t>
            </a:r>
          </a:p>
        </p:txBody>
      </p:sp>
      <p:sp>
        <p:nvSpPr>
          <p:cNvPr id="8" name="Content">
            <a:extLst>
              <a:ext uri="{FF2B5EF4-FFF2-40B4-BE49-F238E27FC236}">
                <a16:creationId xmlns:a16="http://schemas.microsoft.com/office/drawing/2014/main" id="{5BAA91D5-D55F-67F7-3282-D5F26F698571}"/>
              </a:ext>
            </a:extLst>
          </p:cNvPr>
          <p:cNvSpPr>
            <a:spLocks noGrp="1"/>
          </p:cNvSpPr>
          <p:nvPr>
            <p:ph idx="14"/>
          </p:nvPr>
        </p:nvSpPr>
        <p:spPr>
          <a:xfrm>
            <a:off x="1078089" y="1247045"/>
            <a:ext cx="10024261" cy="4861206"/>
          </a:xfrm>
        </p:spPr>
        <p:txBody>
          <a:bodyPr vert="horz" lIns="91440" tIns="45720" rIns="91440" bIns="45720" rtlCol="0" anchor="t" anchorCtr="0">
            <a:noAutofit/>
          </a:bodyPr>
          <a:lstStyle/>
          <a:p>
            <a:pPr lvl="1"/>
            <a:r>
              <a:rPr lang="en-US" b="1" dirty="0"/>
              <a:t>Usability research with populations of interest</a:t>
            </a:r>
          </a:p>
          <a:p>
            <a:pPr lvl="2"/>
            <a:r>
              <a:rPr lang="en-US" dirty="0"/>
              <a:t>On IRS’s Spanish-language voicebot with LEP Spanish-speaking participants</a:t>
            </a:r>
          </a:p>
          <a:p>
            <a:pPr lvl="2"/>
            <a:r>
              <a:rPr lang="en-US" dirty="0"/>
              <a:t>On findability and usability of </a:t>
            </a:r>
            <a:r>
              <a:rPr lang="en-US" dirty="0" err="1"/>
              <a:t>IRS.gov’s</a:t>
            </a:r>
            <a:r>
              <a:rPr lang="en-US" dirty="0"/>
              <a:t> translation toggle for LEP participants</a:t>
            </a:r>
          </a:p>
          <a:p>
            <a:pPr lvl="2"/>
            <a:r>
              <a:rPr lang="en-US" dirty="0"/>
              <a:t>On select online services with participants with mobility and/or cognitive disabilities</a:t>
            </a:r>
          </a:p>
          <a:p>
            <a:pPr lvl="2"/>
            <a:r>
              <a:rPr lang="en-US" dirty="0"/>
              <a:t>Expanding the Taxpayers with Disabilities Survey to participants with more types of disabilities</a:t>
            </a:r>
          </a:p>
          <a:p>
            <a:pPr lvl="1">
              <a:spcBef>
                <a:spcPts val="1800"/>
              </a:spcBef>
            </a:pPr>
            <a:r>
              <a:rPr lang="en-US" b="1" dirty="0"/>
              <a:t>Creating usability testing best practices and materials for working with LEP participants</a:t>
            </a:r>
          </a:p>
          <a:p>
            <a:pPr lvl="1">
              <a:spcBef>
                <a:spcPts val="1800"/>
              </a:spcBef>
            </a:pPr>
            <a:r>
              <a:rPr lang="en-US" b="1" dirty="0"/>
              <a:t>Sharing Inclusive Design knowledge and creating a community of interest</a:t>
            </a:r>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15</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28143358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F0FC7933-0772-401F-1ABB-634F8ABFCDF6}"/>
              </a:ext>
            </a:extLst>
          </p:cNvPr>
          <p:cNvSpPr>
            <a:spLocks noGrp="1"/>
          </p:cNvSpPr>
          <p:nvPr>
            <p:ph type="title"/>
          </p:nvPr>
        </p:nvSpPr>
        <p:spPr>
          <a:xfrm>
            <a:off x="2514600" y="1804987"/>
            <a:ext cx="9144000" cy="3248026"/>
          </a:xfrm>
        </p:spPr>
        <p:txBody>
          <a:bodyPr/>
          <a:lstStyle/>
          <a:p>
            <a:r>
              <a:rPr lang="en-US" dirty="0"/>
              <a:t>Actionable Tips for Effective Research </a:t>
            </a:r>
            <a:br>
              <a:rPr lang="en-US" dirty="0"/>
            </a:br>
            <a:r>
              <a:rPr lang="en-US" dirty="0"/>
              <a:t>with PWD and LEP Participants</a:t>
            </a:r>
          </a:p>
        </p:txBody>
      </p:sp>
      <p:sp>
        <p:nvSpPr>
          <p:cNvPr id="5" name="Slide Number">
            <a:extLst>
              <a:ext uri="{FF2B5EF4-FFF2-40B4-BE49-F238E27FC236}">
                <a16:creationId xmlns:a16="http://schemas.microsoft.com/office/drawing/2014/main" id="{7EB1575E-A084-5EF8-27E3-14B5A3B13132}"/>
              </a:ext>
            </a:extLst>
          </p:cNvPr>
          <p:cNvSpPr>
            <a:spLocks noGrp="1"/>
          </p:cNvSpPr>
          <p:nvPr>
            <p:ph type="sldNum" sz="quarter" idx="12"/>
          </p:nvPr>
        </p:nvSpPr>
        <p:spPr/>
        <p:txBody>
          <a:bodyPr/>
          <a:lstStyle/>
          <a:p>
            <a:fld id="{781057C3-FDA3-B146-AA6C-F3C04E67C803}" type="slidenum">
              <a:rPr lang="en-US" smtClean="0"/>
              <a:t>16</a:t>
            </a:fld>
            <a:endParaRPr lang="en-US"/>
          </a:p>
        </p:txBody>
      </p:sp>
      <p:sp>
        <p:nvSpPr>
          <p:cNvPr id="4" name="Footer">
            <a:extLst>
              <a:ext uri="{FF2B5EF4-FFF2-40B4-BE49-F238E27FC236}">
                <a16:creationId xmlns:a16="http://schemas.microsoft.com/office/drawing/2014/main" id="{D1A82AF9-7E37-C34E-8DFC-A349A2DBAC66}"/>
              </a:ext>
            </a:extLst>
          </p:cNvPr>
          <p:cNvSpPr>
            <a:spLocks noGrp="1"/>
          </p:cNvSpPr>
          <p:nvPr>
            <p:ph type="ftr" sz="quarter" idx="11"/>
          </p:nvPr>
        </p:nvSpPr>
        <p:spPr/>
        <p:txBody>
          <a:bodyPr/>
          <a:lstStyle/>
          <a:p>
            <a:r>
              <a:rPr lang="en-US" dirty="0"/>
              <a:t>Building an Inclusive User Research Practice | Office of Online Services</a:t>
            </a:r>
          </a:p>
        </p:txBody>
      </p:sp>
      <p:sp>
        <p:nvSpPr>
          <p:cNvPr id="6" name="Date">
            <a:extLst>
              <a:ext uri="{FF2B5EF4-FFF2-40B4-BE49-F238E27FC236}">
                <a16:creationId xmlns:a16="http://schemas.microsoft.com/office/drawing/2014/main" id="{3375C2EE-F24C-126D-3999-503A60FB5888}"/>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38199672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1" name="Title">
            <a:extLst>
              <a:ext uri="{FF2B5EF4-FFF2-40B4-BE49-F238E27FC236}">
                <a16:creationId xmlns:a16="http://schemas.microsoft.com/office/drawing/2014/main" id="{CE8A9FE4-7932-B5C9-F5B6-F8A536B81183}"/>
              </a:ext>
            </a:extLst>
          </p:cNvPr>
          <p:cNvSpPr txBox="1">
            <a:spLocks noGrp="1"/>
          </p:cNvSpPr>
          <p:nvPr>
            <p:ph type="title" idx="4294967295"/>
          </p:nvPr>
        </p:nvSpPr>
        <p:spPr>
          <a:xfrm>
            <a:off x="5409254" y="5020574"/>
            <a:ext cx="6627811" cy="548640"/>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lvl1pPr algn="l" defTabSz="914400" rtl="0" eaLnBrk="1" latinLnBrk="0" hangingPunct="1">
              <a:lnSpc>
                <a:spcPct val="90000"/>
              </a:lnSpc>
              <a:spcBef>
                <a:spcPct val="0"/>
              </a:spcBef>
              <a:buNone/>
              <a:defRPr lang="en-US" sz="3200" b="1" i="0" kern="1200" cap="none" baseline="0" dirty="0">
                <a:solidFill>
                  <a:schemeClr val="tx2"/>
                </a:solidFill>
                <a:latin typeface="+mn-lt"/>
                <a:ea typeface="+mj-ea"/>
                <a:cs typeface="Arial Narrow"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dirty="0">
                <a:ln>
                  <a:noFill/>
                </a:ln>
                <a:solidFill>
                  <a:srgbClr val="0A3161"/>
                </a:solidFill>
                <a:effectLst/>
                <a:uLnTx/>
                <a:uFillTx/>
                <a:latin typeface="Arial" panose="020B0604020202020204"/>
                <a:ea typeface="+mj-ea"/>
                <a:cs typeface="Arial Narrow" charset="0"/>
              </a:rPr>
              <a:t>Typical Usability Testing Timeline</a:t>
            </a:r>
          </a:p>
        </p:txBody>
      </p:sp>
      <p:grpSp>
        <p:nvGrpSpPr>
          <p:cNvPr id="6" name="Group" descr="Timeline of milestones 1 through 9. They read: 1, Define research goals. 2, Develop prototype. 3, Plan the study. 4, Obtain necessary approvals. 5, Set up study environment. 6, Recruit participants. 7, Conduct the test. 8, Analyze the data. 9, Report results.">
            <a:extLst>
              <a:ext uri="{FF2B5EF4-FFF2-40B4-BE49-F238E27FC236}">
                <a16:creationId xmlns:a16="http://schemas.microsoft.com/office/drawing/2014/main" id="{D83CA4B6-E25E-6573-56C6-047085B9B97E}"/>
              </a:ext>
            </a:extLst>
          </p:cNvPr>
          <p:cNvGrpSpPr/>
          <p:nvPr/>
        </p:nvGrpSpPr>
        <p:grpSpPr>
          <a:xfrm>
            <a:off x="0" y="444372"/>
            <a:ext cx="12192000" cy="3704820"/>
            <a:chOff x="0" y="444372"/>
            <a:chExt cx="12192000" cy="3704820"/>
          </a:xfrm>
        </p:grpSpPr>
        <p:grpSp>
          <p:nvGrpSpPr>
            <p:cNvPr id="2" name="Group Straight Connectors">
              <a:extLst>
                <a:ext uri="{FF2B5EF4-FFF2-40B4-BE49-F238E27FC236}">
                  <a16:creationId xmlns:a16="http://schemas.microsoft.com/office/drawing/2014/main" id="{ADFB31FF-F3CD-A73C-035A-C894AFD2700A}"/>
                </a:ext>
                <a:ext uri="{C183D7F6-B498-43B3-948B-1728B52AA6E4}">
                  <adec:decorative xmlns:adec="http://schemas.microsoft.com/office/drawing/2017/decorative" val="1"/>
                </a:ext>
              </a:extLst>
            </p:cNvPr>
            <p:cNvGrpSpPr/>
            <p:nvPr/>
          </p:nvGrpSpPr>
          <p:grpSpPr>
            <a:xfrm>
              <a:off x="0" y="929426"/>
              <a:ext cx="12192000" cy="3179292"/>
              <a:chOff x="0" y="929426"/>
              <a:chExt cx="12192000" cy="3179292"/>
            </a:xfrm>
          </p:grpSpPr>
          <p:cxnSp>
            <p:nvCxnSpPr>
              <p:cNvPr id="1336" name="Straight Connector 1">
                <a:extLst>
                  <a:ext uri="{FF2B5EF4-FFF2-40B4-BE49-F238E27FC236}">
                    <a16:creationId xmlns:a16="http://schemas.microsoft.com/office/drawing/2014/main" id="{132DB352-D858-41BE-D30C-6D81A8CC749B}"/>
                  </a:ext>
                  <a:ext uri="{C183D7F6-B498-43B3-948B-1728B52AA6E4}">
                    <adec:decorative xmlns:adec="http://schemas.microsoft.com/office/drawing/2017/decorative" val="1"/>
                  </a:ext>
                </a:extLst>
              </p:cNvPr>
              <p:cNvCxnSpPr>
                <a:cxnSpLocks/>
              </p:cNvCxnSpPr>
              <p:nvPr/>
            </p:nvCxnSpPr>
            <p:spPr>
              <a:xfrm>
                <a:off x="0" y="3127059"/>
                <a:ext cx="12192000" cy="0"/>
              </a:xfrm>
              <a:prstGeom prst="line">
                <a:avLst/>
              </a:prstGeom>
              <a:noFill/>
              <a:ln w="15875" cap="flat" cmpd="sng" algn="ctr">
                <a:solidFill>
                  <a:srgbClr val="000000">
                    <a:lumMod val="50000"/>
                    <a:lumOff val="50000"/>
                  </a:srgbClr>
                </a:solidFill>
                <a:prstDash val="solid"/>
                <a:miter lim="800000"/>
              </a:ln>
              <a:effectLst/>
            </p:spPr>
          </p:cxnSp>
          <p:cxnSp>
            <p:nvCxnSpPr>
              <p:cNvPr id="1337" name="Straight Connector 2">
                <a:extLst>
                  <a:ext uri="{FF2B5EF4-FFF2-40B4-BE49-F238E27FC236}">
                    <a16:creationId xmlns:a16="http://schemas.microsoft.com/office/drawing/2014/main" id="{FA73665C-4843-8669-2A63-87B31B525C75}"/>
                  </a:ext>
                  <a:ext uri="{C183D7F6-B498-43B3-948B-1728B52AA6E4}">
                    <adec:decorative xmlns:adec="http://schemas.microsoft.com/office/drawing/2017/decorative" val="1"/>
                  </a:ext>
                </a:extLst>
              </p:cNvPr>
              <p:cNvCxnSpPr>
                <a:cxnSpLocks/>
                <a:endCxn id="1348" idx="4"/>
              </p:cNvCxnSpPr>
              <p:nvPr/>
            </p:nvCxnSpPr>
            <p:spPr>
              <a:xfrm>
                <a:off x="506089" y="3131097"/>
                <a:ext cx="6131" cy="977621"/>
              </a:xfrm>
              <a:prstGeom prst="line">
                <a:avLst/>
              </a:prstGeom>
              <a:noFill/>
              <a:ln w="15875" cap="flat" cmpd="sng" algn="ctr">
                <a:solidFill>
                  <a:srgbClr val="000000">
                    <a:lumMod val="50000"/>
                    <a:lumOff val="50000"/>
                  </a:srgbClr>
                </a:solidFill>
                <a:prstDash val="solid"/>
                <a:miter lim="800000"/>
                <a:headEnd type="oval" w="lg" len="lg"/>
              </a:ln>
              <a:effectLst/>
            </p:spPr>
          </p:cxnSp>
          <p:cxnSp>
            <p:nvCxnSpPr>
              <p:cNvPr id="1338" name="Straight Connector 3">
                <a:extLst>
                  <a:ext uri="{FF2B5EF4-FFF2-40B4-BE49-F238E27FC236}">
                    <a16:creationId xmlns:a16="http://schemas.microsoft.com/office/drawing/2014/main" id="{F3F6B01B-B0D7-9632-5565-81FFD39D7931}"/>
                  </a:ext>
                  <a:ext uri="{C183D7F6-B498-43B3-948B-1728B52AA6E4}">
                    <adec:decorative xmlns:adec="http://schemas.microsoft.com/office/drawing/2017/decorative" val="1"/>
                  </a:ext>
                </a:extLst>
              </p:cNvPr>
              <p:cNvCxnSpPr>
                <a:cxnSpLocks/>
              </p:cNvCxnSpPr>
              <p:nvPr/>
            </p:nvCxnSpPr>
            <p:spPr>
              <a:xfrm>
                <a:off x="1587980" y="929426"/>
                <a:ext cx="0" cy="2206286"/>
              </a:xfrm>
              <a:prstGeom prst="line">
                <a:avLst/>
              </a:prstGeom>
              <a:noFill/>
              <a:ln w="15875" cap="flat" cmpd="sng" algn="ctr">
                <a:solidFill>
                  <a:srgbClr val="000000">
                    <a:lumMod val="50000"/>
                    <a:lumOff val="50000"/>
                  </a:srgbClr>
                </a:solidFill>
                <a:prstDash val="solid"/>
                <a:miter lim="800000"/>
                <a:tailEnd type="oval" w="lg" len="lg"/>
              </a:ln>
              <a:effectLst/>
            </p:spPr>
          </p:cxnSp>
          <p:cxnSp>
            <p:nvCxnSpPr>
              <p:cNvPr id="1339" name="Straight Connector 4">
                <a:extLst>
                  <a:ext uri="{FF2B5EF4-FFF2-40B4-BE49-F238E27FC236}">
                    <a16:creationId xmlns:a16="http://schemas.microsoft.com/office/drawing/2014/main" id="{A73A36A0-0AF0-50E9-E062-6FEE0A07976F}"/>
                  </a:ext>
                  <a:ext uri="{C183D7F6-B498-43B3-948B-1728B52AA6E4}">
                    <adec:decorative xmlns:adec="http://schemas.microsoft.com/office/drawing/2017/decorative" val="1"/>
                  </a:ext>
                </a:extLst>
              </p:cNvPr>
              <p:cNvCxnSpPr>
                <a:cxnSpLocks/>
                <a:endCxn id="1346" idx="4"/>
              </p:cNvCxnSpPr>
              <p:nvPr/>
            </p:nvCxnSpPr>
            <p:spPr>
              <a:xfrm flipH="1">
                <a:off x="2974547" y="3135712"/>
                <a:ext cx="411" cy="761676"/>
              </a:xfrm>
              <a:prstGeom prst="line">
                <a:avLst/>
              </a:prstGeom>
              <a:noFill/>
              <a:ln w="15875" cap="flat" cmpd="sng" algn="ctr">
                <a:solidFill>
                  <a:srgbClr val="000000">
                    <a:lumMod val="50000"/>
                    <a:lumOff val="50000"/>
                  </a:srgbClr>
                </a:solidFill>
                <a:prstDash val="solid"/>
                <a:miter lim="800000"/>
                <a:headEnd type="oval" w="lg" len="lg"/>
              </a:ln>
              <a:effectLst/>
            </p:spPr>
          </p:cxnSp>
          <p:cxnSp>
            <p:nvCxnSpPr>
              <p:cNvPr id="1340" name="Straight Connector 5">
                <a:extLst>
                  <a:ext uri="{FF2B5EF4-FFF2-40B4-BE49-F238E27FC236}">
                    <a16:creationId xmlns:a16="http://schemas.microsoft.com/office/drawing/2014/main" id="{68E34E2B-396F-9DB9-6E51-86D5FC9CE470}"/>
                  </a:ext>
                  <a:ext uri="{C183D7F6-B498-43B3-948B-1728B52AA6E4}">
                    <adec:decorative xmlns:adec="http://schemas.microsoft.com/office/drawing/2017/decorative" val="1"/>
                  </a:ext>
                </a:extLst>
              </p:cNvPr>
              <p:cNvCxnSpPr>
                <a:cxnSpLocks/>
              </p:cNvCxnSpPr>
              <p:nvPr/>
            </p:nvCxnSpPr>
            <p:spPr>
              <a:xfrm>
                <a:off x="4314387" y="1411661"/>
                <a:ext cx="0" cy="1719436"/>
              </a:xfrm>
              <a:prstGeom prst="line">
                <a:avLst/>
              </a:prstGeom>
              <a:noFill/>
              <a:ln w="15875" cap="flat" cmpd="sng" algn="ctr">
                <a:solidFill>
                  <a:srgbClr val="000000">
                    <a:lumMod val="50000"/>
                    <a:lumOff val="50000"/>
                  </a:srgbClr>
                </a:solidFill>
                <a:prstDash val="solid"/>
                <a:miter lim="800000"/>
                <a:tailEnd type="oval" w="lg" len="lg"/>
              </a:ln>
              <a:effectLst/>
            </p:spPr>
          </p:cxnSp>
          <p:cxnSp>
            <p:nvCxnSpPr>
              <p:cNvPr id="1341" name="Straight Connector 6">
                <a:extLst>
                  <a:ext uri="{FF2B5EF4-FFF2-40B4-BE49-F238E27FC236}">
                    <a16:creationId xmlns:a16="http://schemas.microsoft.com/office/drawing/2014/main" id="{7A6F075D-FA49-57BD-E585-63B2D4D0B66F}"/>
                  </a:ext>
                  <a:ext uri="{C183D7F6-B498-43B3-948B-1728B52AA6E4}">
                    <adec:decorative xmlns:adec="http://schemas.microsoft.com/office/drawing/2017/decorative" val="1"/>
                  </a:ext>
                </a:extLst>
              </p:cNvPr>
              <p:cNvCxnSpPr>
                <a:cxnSpLocks/>
                <a:stCxn id="1334" idx="4"/>
              </p:cNvCxnSpPr>
              <p:nvPr/>
            </p:nvCxnSpPr>
            <p:spPr>
              <a:xfrm>
                <a:off x="7153179" y="1084658"/>
                <a:ext cx="0" cy="2051054"/>
              </a:xfrm>
              <a:prstGeom prst="line">
                <a:avLst/>
              </a:prstGeom>
              <a:noFill/>
              <a:ln w="15875" cap="flat" cmpd="sng" algn="ctr">
                <a:solidFill>
                  <a:srgbClr val="000000">
                    <a:lumMod val="50000"/>
                    <a:lumOff val="50000"/>
                  </a:srgbClr>
                </a:solidFill>
                <a:prstDash val="solid"/>
                <a:miter lim="800000"/>
                <a:tailEnd type="oval" w="lg" len="lg"/>
              </a:ln>
              <a:effectLst/>
            </p:spPr>
          </p:cxnSp>
          <p:cxnSp>
            <p:nvCxnSpPr>
              <p:cNvPr id="1342" name="Straight Connector 7">
                <a:extLst>
                  <a:ext uri="{FF2B5EF4-FFF2-40B4-BE49-F238E27FC236}">
                    <a16:creationId xmlns:a16="http://schemas.microsoft.com/office/drawing/2014/main" id="{089EAF6B-2F78-4D43-D53B-F01FBED7F670}"/>
                  </a:ext>
                  <a:ext uri="{C183D7F6-B498-43B3-948B-1728B52AA6E4}">
                    <adec:decorative xmlns:adec="http://schemas.microsoft.com/office/drawing/2017/decorative" val="1"/>
                  </a:ext>
                </a:extLst>
              </p:cNvPr>
              <p:cNvCxnSpPr>
                <a:cxnSpLocks/>
                <a:endCxn id="1347" idx="4"/>
              </p:cNvCxnSpPr>
              <p:nvPr/>
            </p:nvCxnSpPr>
            <p:spPr>
              <a:xfrm flipH="1">
                <a:off x="5630390" y="3131097"/>
                <a:ext cx="5828" cy="624514"/>
              </a:xfrm>
              <a:prstGeom prst="line">
                <a:avLst/>
              </a:prstGeom>
              <a:noFill/>
              <a:ln w="15875" cap="flat" cmpd="sng" algn="ctr">
                <a:solidFill>
                  <a:srgbClr val="000000">
                    <a:lumMod val="50000"/>
                    <a:lumOff val="50000"/>
                  </a:srgbClr>
                </a:solidFill>
                <a:prstDash val="solid"/>
                <a:miter lim="800000"/>
                <a:headEnd type="oval" w="lg" len="lg"/>
              </a:ln>
              <a:effectLst/>
            </p:spPr>
          </p:cxnSp>
          <p:cxnSp>
            <p:nvCxnSpPr>
              <p:cNvPr id="1343" name="Straight Connector 8">
                <a:extLst>
                  <a:ext uri="{FF2B5EF4-FFF2-40B4-BE49-F238E27FC236}">
                    <a16:creationId xmlns:a16="http://schemas.microsoft.com/office/drawing/2014/main" id="{00FAF552-940B-8F2F-4D41-DF6DE4DE340C}"/>
                  </a:ext>
                  <a:ext uri="{C183D7F6-B498-43B3-948B-1728B52AA6E4}">
                    <adec:decorative xmlns:adec="http://schemas.microsoft.com/office/drawing/2017/decorative" val="1"/>
                  </a:ext>
                </a:extLst>
              </p:cNvPr>
              <p:cNvCxnSpPr>
                <a:cxnSpLocks/>
                <a:endCxn id="1349" idx="4"/>
              </p:cNvCxnSpPr>
              <p:nvPr/>
            </p:nvCxnSpPr>
            <p:spPr>
              <a:xfrm flipH="1">
                <a:off x="7992944" y="3123254"/>
                <a:ext cx="11552" cy="632569"/>
              </a:xfrm>
              <a:prstGeom prst="line">
                <a:avLst/>
              </a:prstGeom>
              <a:noFill/>
              <a:ln w="15875" cap="flat" cmpd="sng" algn="ctr">
                <a:solidFill>
                  <a:srgbClr val="000000">
                    <a:lumMod val="50000"/>
                    <a:lumOff val="50000"/>
                  </a:srgbClr>
                </a:solidFill>
                <a:prstDash val="solid"/>
                <a:miter lim="800000"/>
                <a:headEnd type="oval" w="lg" len="lg"/>
              </a:ln>
              <a:effectLst/>
            </p:spPr>
          </p:cxnSp>
          <p:cxnSp>
            <p:nvCxnSpPr>
              <p:cNvPr id="1344" name="Straight Connector 9">
                <a:extLst>
                  <a:ext uri="{FF2B5EF4-FFF2-40B4-BE49-F238E27FC236}">
                    <a16:creationId xmlns:a16="http://schemas.microsoft.com/office/drawing/2014/main" id="{A46144EB-63D8-95AF-B34B-7393C600363C}"/>
                  </a:ext>
                  <a:ext uri="{C183D7F6-B498-43B3-948B-1728B52AA6E4}">
                    <adec:decorative xmlns:adec="http://schemas.microsoft.com/office/drawing/2017/decorative" val="1"/>
                  </a:ext>
                </a:extLst>
              </p:cNvPr>
              <p:cNvCxnSpPr>
                <a:cxnSpLocks/>
              </p:cNvCxnSpPr>
              <p:nvPr/>
            </p:nvCxnSpPr>
            <p:spPr>
              <a:xfrm>
                <a:off x="9624584" y="1776304"/>
                <a:ext cx="0" cy="1359408"/>
              </a:xfrm>
              <a:prstGeom prst="line">
                <a:avLst/>
              </a:prstGeom>
              <a:noFill/>
              <a:ln w="15875" cap="flat" cmpd="sng" algn="ctr">
                <a:solidFill>
                  <a:srgbClr val="000000">
                    <a:lumMod val="50000"/>
                    <a:lumOff val="50000"/>
                  </a:srgbClr>
                </a:solidFill>
                <a:prstDash val="solid"/>
                <a:miter lim="800000"/>
                <a:tailEnd type="oval" w="lg" len="lg"/>
              </a:ln>
              <a:effectLst/>
            </p:spPr>
          </p:cxnSp>
          <p:cxnSp>
            <p:nvCxnSpPr>
              <p:cNvPr id="1345" name="Straight Connector 10">
                <a:extLst>
                  <a:ext uri="{FF2B5EF4-FFF2-40B4-BE49-F238E27FC236}">
                    <a16:creationId xmlns:a16="http://schemas.microsoft.com/office/drawing/2014/main" id="{8311E1FE-51EE-BF54-98E6-3B3EAC0FC7E5}"/>
                  </a:ext>
                  <a:ext uri="{C183D7F6-B498-43B3-948B-1728B52AA6E4}">
                    <adec:decorative xmlns:adec="http://schemas.microsoft.com/office/drawing/2017/decorative" val="1"/>
                  </a:ext>
                </a:extLst>
              </p:cNvPr>
              <p:cNvCxnSpPr>
                <a:cxnSpLocks/>
              </p:cNvCxnSpPr>
              <p:nvPr/>
            </p:nvCxnSpPr>
            <p:spPr>
              <a:xfrm flipH="1">
                <a:off x="10261277" y="3135712"/>
                <a:ext cx="1024" cy="297997"/>
              </a:xfrm>
              <a:prstGeom prst="line">
                <a:avLst/>
              </a:prstGeom>
              <a:noFill/>
              <a:ln w="15875" cap="flat" cmpd="sng" algn="ctr">
                <a:solidFill>
                  <a:srgbClr val="000000">
                    <a:lumMod val="50000"/>
                    <a:lumOff val="50000"/>
                  </a:srgbClr>
                </a:solidFill>
                <a:prstDash val="solid"/>
                <a:miter lim="800000"/>
                <a:headEnd type="oval" w="lg" len="lg"/>
              </a:ln>
              <a:effectLst/>
            </p:spPr>
          </p:cxnSp>
        </p:grpSp>
        <p:sp>
          <p:nvSpPr>
            <p:cNvPr id="1348" name="Oval 1">
              <a:extLst>
                <a:ext uri="{FF2B5EF4-FFF2-40B4-BE49-F238E27FC236}">
                  <a16:creationId xmlns:a16="http://schemas.microsoft.com/office/drawing/2014/main" id="{462E1620-F12A-5786-571F-4241E2B3B8DC}"/>
                </a:ext>
              </a:extLst>
            </p:cNvPr>
            <p:cNvSpPr/>
            <p:nvPr/>
          </p:nvSpPr>
          <p:spPr>
            <a:xfrm>
              <a:off x="291084" y="3666446"/>
              <a:ext cx="442272" cy="442272"/>
            </a:xfrm>
            <a:prstGeom prst="ellipse">
              <a:avLst/>
            </a:prstGeom>
            <a:gradFill rotWithShape="1">
              <a:gsLst>
                <a:gs pos="0">
                  <a:srgbClr val="D3D3D3">
                    <a:satMod val="103000"/>
                    <a:lumMod val="102000"/>
                    <a:tint val="94000"/>
                  </a:srgbClr>
                </a:gs>
                <a:gs pos="50000">
                  <a:srgbClr val="D3D3D3">
                    <a:satMod val="110000"/>
                    <a:lumMod val="100000"/>
                    <a:shade val="100000"/>
                  </a:srgbClr>
                </a:gs>
                <a:gs pos="100000">
                  <a:srgbClr val="D3D3D3">
                    <a:lumMod val="99000"/>
                    <a:satMod val="120000"/>
                    <a:shade val="78000"/>
                  </a:srgbClr>
                </a:gs>
              </a:gsLst>
              <a:lin ang="5400000" scaled="0"/>
            </a:gradFill>
            <a:ln w="6350" cap="flat" cmpd="sng" algn="ctr">
              <a:solidFill>
                <a:srgbClr val="D3D3D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lumMod val="95000"/>
                      <a:lumOff val="5000"/>
                    </a:srgbClr>
                  </a:solidFill>
                  <a:effectLst/>
                  <a:uLnTx/>
                  <a:uFillTx/>
                  <a:latin typeface="Arial" panose="020B0604020202020204"/>
                  <a:ea typeface="+mn-ea"/>
                  <a:cs typeface="+mn-cs"/>
                </a:rPr>
                <a:t>1</a:t>
              </a:r>
            </a:p>
          </p:txBody>
        </p:sp>
        <p:sp>
          <p:nvSpPr>
            <p:cNvPr id="1352" name="Subtitle 1">
              <a:extLst>
                <a:ext uri="{FF2B5EF4-FFF2-40B4-BE49-F238E27FC236}">
                  <a16:creationId xmlns:a16="http://schemas.microsoft.com/office/drawing/2014/main" id="{A2EC79CE-F3F0-E91A-833E-61D9B63D4981}"/>
                </a:ext>
              </a:extLst>
            </p:cNvPr>
            <p:cNvSpPr/>
            <p:nvPr/>
          </p:nvSpPr>
          <p:spPr>
            <a:xfrm>
              <a:off x="733505" y="3625972"/>
              <a:ext cx="1635194" cy="523220"/>
            </a:xfrm>
            <a:prstGeom prst="rect">
              <a:avLst/>
            </a:prstGeom>
          </p:spPr>
          <p:txBody>
            <a:bodyPr wrap="square">
              <a:spAutoFit/>
            </a:bodyPr>
            <a:lstStyle/>
            <a:p>
              <a:pPr defTabSz="914400">
                <a:spcAft>
                  <a:spcPts val="600"/>
                </a:spcAft>
                <a:defRPr/>
              </a:pPr>
              <a:r>
                <a:rPr lang="en-US" sz="1400" b="1" spc="50" dirty="0">
                  <a:solidFill>
                    <a:srgbClr val="000000"/>
                  </a:solidFill>
                  <a:ea typeface="Source Sans Pro" panose="020B0503030403020204" pitchFamily="34" charset="0"/>
                </a:rPr>
                <a:t>Define research goals</a:t>
              </a:r>
            </a:p>
          </p:txBody>
        </p:sp>
        <p:sp>
          <p:nvSpPr>
            <p:cNvPr id="1333" name="Oval 2">
              <a:extLst>
                <a:ext uri="{FF2B5EF4-FFF2-40B4-BE49-F238E27FC236}">
                  <a16:creationId xmlns:a16="http://schemas.microsoft.com/office/drawing/2014/main" id="{DD7A21B9-DD14-0D8D-8681-B62DD1A30E3D}"/>
                </a:ext>
              </a:extLst>
            </p:cNvPr>
            <p:cNvSpPr/>
            <p:nvPr/>
          </p:nvSpPr>
          <p:spPr>
            <a:xfrm>
              <a:off x="1366844" y="487154"/>
              <a:ext cx="442272" cy="442272"/>
            </a:xfrm>
            <a:prstGeom prst="ellipse">
              <a:avLst/>
            </a:prstGeom>
            <a:gradFill rotWithShape="1">
              <a:gsLst>
                <a:gs pos="0">
                  <a:srgbClr val="D3D3D3">
                    <a:satMod val="103000"/>
                    <a:lumMod val="102000"/>
                    <a:tint val="94000"/>
                  </a:srgbClr>
                </a:gs>
                <a:gs pos="50000">
                  <a:srgbClr val="D3D3D3">
                    <a:satMod val="110000"/>
                    <a:lumMod val="100000"/>
                    <a:shade val="100000"/>
                  </a:srgbClr>
                </a:gs>
                <a:gs pos="100000">
                  <a:srgbClr val="D3D3D3">
                    <a:lumMod val="99000"/>
                    <a:satMod val="120000"/>
                    <a:shade val="78000"/>
                  </a:srgbClr>
                </a:gs>
              </a:gsLst>
              <a:lin ang="5400000" scaled="0"/>
            </a:gradFill>
            <a:ln w="6350" cap="flat" cmpd="sng" algn="ctr">
              <a:solidFill>
                <a:srgbClr val="D3D3D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lumMod val="95000"/>
                      <a:lumOff val="5000"/>
                    </a:srgbClr>
                  </a:solidFill>
                  <a:effectLst/>
                  <a:uLnTx/>
                  <a:uFillTx/>
                  <a:latin typeface="Arial" panose="020B0604020202020204"/>
                  <a:ea typeface="+mn-ea"/>
                  <a:cs typeface="+mn-cs"/>
                </a:rPr>
                <a:t>2</a:t>
              </a:r>
            </a:p>
          </p:txBody>
        </p:sp>
        <p:sp>
          <p:nvSpPr>
            <p:cNvPr id="1354" name="Subtitle 2">
              <a:extLst>
                <a:ext uri="{FF2B5EF4-FFF2-40B4-BE49-F238E27FC236}">
                  <a16:creationId xmlns:a16="http://schemas.microsoft.com/office/drawing/2014/main" id="{DC476A53-68E2-9F35-0698-AD76A2BBDE7B}"/>
                </a:ext>
              </a:extLst>
            </p:cNvPr>
            <p:cNvSpPr/>
            <p:nvPr/>
          </p:nvSpPr>
          <p:spPr>
            <a:xfrm>
              <a:off x="1803769" y="444372"/>
              <a:ext cx="1777631" cy="523220"/>
            </a:xfrm>
            <a:prstGeom prst="rect">
              <a:avLst/>
            </a:prstGeom>
          </p:spPr>
          <p:txBody>
            <a:bodyPr wrap="square">
              <a:spAutoFit/>
            </a:bodyPr>
            <a:lstStyle/>
            <a:p>
              <a:pPr defTabSz="914400">
                <a:spcAft>
                  <a:spcPts val="600"/>
                </a:spcAft>
                <a:defRPr/>
              </a:pPr>
              <a:r>
                <a:rPr lang="en-US" sz="1400" b="1" spc="50" dirty="0">
                  <a:solidFill>
                    <a:srgbClr val="000000"/>
                  </a:solidFill>
                  <a:ea typeface="Source Sans Pro" panose="020B0503030403020204" pitchFamily="34" charset="0"/>
                </a:rPr>
                <a:t>Develop prototype</a:t>
              </a:r>
            </a:p>
          </p:txBody>
        </p:sp>
        <p:sp>
          <p:nvSpPr>
            <p:cNvPr id="1346" name="Oval 3">
              <a:extLst>
                <a:ext uri="{FF2B5EF4-FFF2-40B4-BE49-F238E27FC236}">
                  <a16:creationId xmlns:a16="http://schemas.microsoft.com/office/drawing/2014/main" id="{3C46A3F4-3982-4F66-214E-A044ECB1A0F5}"/>
                </a:ext>
              </a:extLst>
            </p:cNvPr>
            <p:cNvSpPr/>
            <p:nvPr/>
          </p:nvSpPr>
          <p:spPr>
            <a:xfrm>
              <a:off x="2753411" y="3455116"/>
              <a:ext cx="442272" cy="442272"/>
            </a:xfrm>
            <a:prstGeom prst="ellipse">
              <a:avLst/>
            </a:prstGeom>
            <a:gradFill rotWithShape="1">
              <a:gsLst>
                <a:gs pos="0">
                  <a:srgbClr val="D3D3D3">
                    <a:satMod val="103000"/>
                    <a:lumMod val="102000"/>
                    <a:tint val="94000"/>
                  </a:srgbClr>
                </a:gs>
                <a:gs pos="50000">
                  <a:srgbClr val="D3D3D3">
                    <a:satMod val="110000"/>
                    <a:lumMod val="100000"/>
                    <a:shade val="100000"/>
                  </a:srgbClr>
                </a:gs>
                <a:gs pos="100000">
                  <a:srgbClr val="D3D3D3">
                    <a:lumMod val="99000"/>
                    <a:satMod val="120000"/>
                    <a:shade val="78000"/>
                  </a:srgbClr>
                </a:gs>
              </a:gsLst>
              <a:lin ang="5400000" scaled="0"/>
            </a:gradFill>
            <a:ln w="6350" cap="flat" cmpd="sng" algn="ctr">
              <a:solidFill>
                <a:srgbClr val="D3D3D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lumMod val="95000"/>
                      <a:lumOff val="5000"/>
                    </a:srgbClr>
                  </a:solidFill>
                  <a:effectLst/>
                  <a:uLnTx/>
                  <a:uFillTx/>
                  <a:latin typeface="Arial" panose="020B0604020202020204"/>
                  <a:ea typeface="+mn-ea"/>
                  <a:cs typeface="+mn-cs"/>
                </a:rPr>
                <a:t>3</a:t>
              </a:r>
            </a:p>
          </p:txBody>
        </p:sp>
        <p:sp>
          <p:nvSpPr>
            <p:cNvPr id="1357" name="Subtitle 3">
              <a:extLst>
                <a:ext uri="{FF2B5EF4-FFF2-40B4-BE49-F238E27FC236}">
                  <a16:creationId xmlns:a16="http://schemas.microsoft.com/office/drawing/2014/main" id="{2C63ADBD-C5C3-5303-2627-535113399AF3}"/>
                </a:ext>
              </a:extLst>
            </p:cNvPr>
            <p:cNvSpPr/>
            <p:nvPr/>
          </p:nvSpPr>
          <p:spPr>
            <a:xfrm>
              <a:off x="3197263" y="3522364"/>
              <a:ext cx="2188929" cy="307777"/>
            </a:xfrm>
            <a:prstGeom prst="rect">
              <a:avLst/>
            </a:prstGeom>
          </p:spPr>
          <p:txBody>
            <a:bodyPr wrap="square">
              <a:spAutoFit/>
            </a:bodyPr>
            <a:lstStyle/>
            <a:p>
              <a:pPr defTabSz="914400">
                <a:spcAft>
                  <a:spcPts val="600"/>
                </a:spcAft>
                <a:defRPr/>
              </a:pPr>
              <a:r>
                <a:rPr lang="en-US" sz="1400" b="1" spc="50" dirty="0">
                  <a:solidFill>
                    <a:srgbClr val="000000"/>
                  </a:solidFill>
                  <a:ea typeface="Source Sans Pro" panose="020B0503030403020204" pitchFamily="34" charset="0"/>
                </a:rPr>
                <a:t>Plan the study</a:t>
              </a:r>
            </a:p>
          </p:txBody>
        </p:sp>
        <p:sp>
          <p:nvSpPr>
            <p:cNvPr id="1351" name="Oval 4">
              <a:extLst>
                <a:ext uri="{FF2B5EF4-FFF2-40B4-BE49-F238E27FC236}">
                  <a16:creationId xmlns:a16="http://schemas.microsoft.com/office/drawing/2014/main" id="{2EBD3C76-F464-38D2-F732-C258111BB030}"/>
                </a:ext>
              </a:extLst>
            </p:cNvPr>
            <p:cNvSpPr/>
            <p:nvPr/>
          </p:nvSpPr>
          <p:spPr>
            <a:xfrm>
              <a:off x="4090520" y="1052696"/>
              <a:ext cx="442272" cy="442272"/>
            </a:xfrm>
            <a:prstGeom prst="ellipse">
              <a:avLst/>
            </a:prstGeom>
            <a:gradFill rotWithShape="1">
              <a:gsLst>
                <a:gs pos="0">
                  <a:srgbClr val="D3D3D3">
                    <a:satMod val="103000"/>
                    <a:lumMod val="102000"/>
                    <a:tint val="94000"/>
                  </a:srgbClr>
                </a:gs>
                <a:gs pos="50000">
                  <a:srgbClr val="D3D3D3">
                    <a:satMod val="110000"/>
                    <a:lumMod val="100000"/>
                    <a:shade val="100000"/>
                  </a:srgbClr>
                </a:gs>
                <a:gs pos="100000">
                  <a:srgbClr val="D3D3D3">
                    <a:lumMod val="99000"/>
                    <a:satMod val="120000"/>
                    <a:shade val="78000"/>
                  </a:srgbClr>
                </a:gs>
              </a:gsLst>
              <a:lin ang="5400000" scaled="0"/>
            </a:gradFill>
            <a:ln w="6350" cap="flat" cmpd="sng" algn="ctr">
              <a:solidFill>
                <a:srgbClr val="D3D3D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lumMod val="95000"/>
                      <a:lumOff val="5000"/>
                    </a:srgbClr>
                  </a:solidFill>
                  <a:effectLst/>
                  <a:uLnTx/>
                  <a:uFillTx/>
                  <a:latin typeface="Arial" panose="020B0604020202020204"/>
                  <a:ea typeface="+mn-ea"/>
                  <a:cs typeface="+mn-cs"/>
                </a:rPr>
                <a:t>4</a:t>
              </a:r>
            </a:p>
          </p:txBody>
        </p:sp>
        <p:sp>
          <p:nvSpPr>
            <p:cNvPr id="1360" name="Subtitle 4">
              <a:extLst>
                <a:ext uri="{FF2B5EF4-FFF2-40B4-BE49-F238E27FC236}">
                  <a16:creationId xmlns:a16="http://schemas.microsoft.com/office/drawing/2014/main" id="{32443E00-44DE-6988-2A13-D4642B3B3299}"/>
                </a:ext>
              </a:extLst>
            </p:cNvPr>
            <p:cNvSpPr/>
            <p:nvPr/>
          </p:nvSpPr>
          <p:spPr>
            <a:xfrm>
              <a:off x="4527972" y="996465"/>
              <a:ext cx="2180354" cy="523220"/>
            </a:xfrm>
            <a:prstGeom prst="rect">
              <a:avLst/>
            </a:prstGeom>
          </p:spPr>
          <p:txBody>
            <a:bodyPr wrap="square">
              <a:spAutoFit/>
            </a:bodyPr>
            <a:lstStyle/>
            <a:p>
              <a:pPr defTabSz="914400">
                <a:spcAft>
                  <a:spcPts val="600"/>
                </a:spcAft>
                <a:defRPr/>
              </a:pPr>
              <a:r>
                <a:rPr lang="en-US" sz="1400" b="1" spc="50" dirty="0">
                  <a:solidFill>
                    <a:srgbClr val="000000"/>
                  </a:solidFill>
                  <a:ea typeface="Source Sans Pro" panose="020B0503030403020204" pitchFamily="34" charset="0"/>
                </a:rPr>
                <a:t>Obtain necessary approvals</a:t>
              </a:r>
            </a:p>
          </p:txBody>
        </p:sp>
        <p:sp>
          <p:nvSpPr>
            <p:cNvPr id="1347" name="Oval 5">
              <a:extLst>
                <a:ext uri="{FF2B5EF4-FFF2-40B4-BE49-F238E27FC236}">
                  <a16:creationId xmlns:a16="http://schemas.microsoft.com/office/drawing/2014/main" id="{B1EF67B0-39DC-1BF1-B3BD-BDB23D4FCA1D}"/>
                </a:ext>
              </a:extLst>
            </p:cNvPr>
            <p:cNvSpPr/>
            <p:nvPr/>
          </p:nvSpPr>
          <p:spPr>
            <a:xfrm>
              <a:off x="5409254" y="3313339"/>
              <a:ext cx="442272" cy="442272"/>
            </a:xfrm>
            <a:prstGeom prst="ellipse">
              <a:avLst/>
            </a:prstGeom>
            <a:gradFill rotWithShape="1">
              <a:gsLst>
                <a:gs pos="0">
                  <a:srgbClr val="D3D3D3">
                    <a:satMod val="103000"/>
                    <a:lumMod val="102000"/>
                    <a:tint val="94000"/>
                  </a:srgbClr>
                </a:gs>
                <a:gs pos="50000">
                  <a:srgbClr val="D3D3D3">
                    <a:satMod val="110000"/>
                    <a:lumMod val="100000"/>
                    <a:shade val="100000"/>
                  </a:srgbClr>
                </a:gs>
                <a:gs pos="100000">
                  <a:srgbClr val="D3D3D3">
                    <a:lumMod val="99000"/>
                    <a:satMod val="120000"/>
                    <a:shade val="78000"/>
                  </a:srgbClr>
                </a:gs>
              </a:gsLst>
              <a:lin ang="5400000" scaled="0"/>
            </a:gradFill>
            <a:ln w="6350" cap="flat" cmpd="sng" algn="ctr">
              <a:solidFill>
                <a:srgbClr val="D3D3D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lumMod val="95000"/>
                      <a:lumOff val="5000"/>
                    </a:srgbClr>
                  </a:solidFill>
                  <a:effectLst/>
                  <a:uLnTx/>
                  <a:uFillTx/>
                  <a:latin typeface="Arial" panose="020B0604020202020204"/>
                  <a:ea typeface="+mn-ea"/>
                  <a:cs typeface="+mn-cs"/>
                </a:rPr>
                <a:t>5</a:t>
              </a:r>
            </a:p>
          </p:txBody>
        </p:sp>
        <p:sp>
          <p:nvSpPr>
            <p:cNvPr id="1362" name="Subtitle 5">
              <a:extLst>
                <a:ext uri="{FF2B5EF4-FFF2-40B4-BE49-F238E27FC236}">
                  <a16:creationId xmlns:a16="http://schemas.microsoft.com/office/drawing/2014/main" id="{483DC752-710C-144A-E1CA-A3DED857D218}"/>
                </a:ext>
              </a:extLst>
            </p:cNvPr>
            <p:cNvSpPr/>
            <p:nvPr/>
          </p:nvSpPr>
          <p:spPr>
            <a:xfrm>
              <a:off x="5848221" y="3262217"/>
              <a:ext cx="1642343" cy="523220"/>
            </a:xfrm>
            <a:prstGeom prst="rect">
              <a:avLst/>
            </a:prstGeom>
          </p:spPr>
          <p:txBody>
            <a:bodyPr wrap="square">
              <a:spAutoFit/>
            </a:bodyPr>
            <a:lstStyle/>
            <a:p>
              <a:pPr defTabSz="914400">
                <a:spcAft>
                  <a:spcPts val="600"/>
                </a:spcAft>
                <a:defRPr/>
              </a:pPr>
              <a:r>
                <a:rPr lang="en-US" sz="1400" b="1" spc="50" dirty="0">
                  <a:solidFill>
                    <a:srgbClr val="000000"/>
                  </a:solidFill>
                  <a:ea typeface="Source Sans Pro" panose="020B0503030403020204" pitchFamily="34" charset="0"/>
                </a:rPr>
                <a:t>Set up study environment</a:t>
              </a:r>
            </a:p>
          </p:txBody>
        </p:sp>
        <p:sp>
          <p:nvSpPr>
            <p:cNvPr id="1334" name="Oval 6">
              <a:extLst>
                <a:ext uri="{FF2B5EF4-FFF2-40B4-BE49-F238E27FC236}">
                  <a16:creationId xmlns:a16="http://schemas.microsoft.com/office/drawing/2014/main" id="{02E17595-FED4-1504-05DB-AC8243926534}"/>
                </a:ext>
              </a:extLst>
            </p:cNvPr>
            <p:cNvSpPr/>
            <p:nvPr/>
          </p:nvSpPr>
          <p:spPr>
            <a:xfrm>
              <a:off x="6932043" y="642386"/>
              <a:ext cx="442272" cy="442272"/>
            </a:xfrm>
            <a:prstGeom prst="ellipse">
              <a:avLst/>
            </a:prstGeom>
            <a:gradFill rotWithShape="1">
              <a:gsLst>
                <a:gs pos="0">
                  <a:srgbClr val="D3D3D3">
                    <a:satMod val="103000"/>
                    <a:lumMod val="102000"/>
                    <a:tint val="94000"/>
                  </a:srgbClr>
                </a:gs>
                <a:gs pos="50000">
                  <a:srgbClr val="D3D3D3">
                    <a:satMod val="110000"/>
                    <a:lumMod val="100000"/>
                    <a:shade val="100000"/>
                  </a:srgbClr>
                </a:gs>
                <a:gs pos="100000">
                  <a:srgbClr val="D3D3D3">
                    <a:lumMod val="99000"/>
                    <a:satMod val="120000"/>
                    <a:shade val="78000"/>
                  </a:srgbClr>
                </a:gs>
              </a:gsLst>
              <a:lin ang="5400000" scaled="0"/>
            </a:gradFill>
            <a:ln w="6350" cap="flat" cmpd="sng" algn="ctr">
              <a:solidFill>
                <a:srgbClr val="D3D3D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lumMod val="95000"/>
                      <a:lumOff val="5000"/>
                    </a:srgbClr>
                  </a:solidFill>
                  <a:effectLst/>
                  <a:uLnTx/>
                  <a:uFillTx/>
                  <a:latin typeface="Arial" panose="020B0604020202020204"/>
                  <a:ea typeface="+mn-ea"/>
                  <a:cs typeface="+mn-cs"/>
                </a:rPr>
                <a:t>6</a:t>
              </a:r>
            </a:p>
          </p:txBody>
        </p:sp>
        <p:sp>
          <p:nvSpPr>
            <p:cNvPr id="1363" name="Subtitle 6">
              <a:extLst>
                <a:ext uri="{FF2B5EF4-FFF2-40B4-BE49-F238E27FC236}">
                  <a16:creationId xmlns:a16="http://schemas.microsoft.com/office/drawing/2014/main" id="{D7694539-EBF4-22A2-B8D0-FFD3FD17C423}"/>
                </a:ext>
              </a:extLst>
            </p:cNvPr>
            <p:cNvSpPr/>
            <p:nvPr/>
          </p:nvSpPr>
          <p:spPr>
            <a:xfrm>
              <a:off x="7374315" y="688510"/>
              <a:ext cx="2250268" cy="307777"/>
            </a:xfrm>
            <a:prstGeom prst="rect">
              <a:avLst/>
            </a:prstGeom>
          </p:spPr>
          <p:txBody>
            <a:bodyPr wrap="square">
              <a:spAutoFit/>
            </a:bodyPr>
            <a:lstStyle/>
            <a:p>
              <a:pPr defTabSz="914400">
                <a:spcAft>
                  <a:spcPts val="600"/>
                </a:spcAft>
                <a:defRPr/>
              </a:pPr>
              <a:r>
                <a:rPr lang="en-US" sz="1400" b="1" spc="50" dirty="0">
                  <a:solidFill>
                    <a:srgbClr val="000000"/>
                  </a:solidFill>
                  <a:ea typeface="Source Sans Pro" panose="020B0503030403020204" pitchFamily="34" charset="0"/>
                </a:rPr>
                <a:t>Recruit participants</a:t>
              </a:r>
            </a:p>
          </p:txBody>
        </p:sp>
        <p:sp>
          <p:nvSpPr>
            <p:cNvPr id="1349" name="Oval 7">
              <a:extLst>
                <a:ext uri="{FF2B5EF4-FFF2-40B4-BE49-F238E27FC236}">
                  <a16:creationId xmlns:a16="http://schemas.microsoft.com/office/drawing/2014/main" id="{E89E1EE0-9899-8B0E-25AF-F5B47AF020D9}"/>
                </a:ext>
              </a:extLst>
            </p:cNvPr>
            <p:cNvSpPr/>
            <p:nvPr/>
          </p:nvSpPr>
          <p:spPr>
            <a:xfrm>
              <a:off x="7771808" y="3313551"/>
              <a:ext cx="442272" cy="442272"/>
            </a:xfrm>
            <a:prstGeom prst="ellipse">
              <a:avLst/>
            </a:prstGeom>
            <a:gradFill rotWithShape="1">
              <a:gsLst>
                <a:gs pos="0">
                  <a:srgbClr val="D3D3D3">
                    <a:satMod val="103000"/>
                    <a:lumMod val="102000"/>
                    <a:tint val="94000"/>
                  </a:srgbClr>
                </a:gs>
                <a:gs pos="50000">
                  <a:srgbClr val="D3D3D3">
                    <a:satMod val="110000"/>
                    <a:lumMod val="100000"/>
                    <a:shade val="100000"/>
                  </a:srgbClr>
                </a:gs>
                <a:gs pos="100000">
                  <a:srgbClr val="D3D3D3">
                    <a:lumMod val="99000"/>
                    <a:satMod val="120000"/>
                    <a:shade val="78000"/>
                  </a:srgbClr>
                </a:gs>
              </a:gsLst>
              <a:lin ang="5400000" scaled="0"/>
            </a:gradFill>
            <a:ln w="6350" cap="flat" cmpd="sng" algn="ctr">
              <a:solidFill>
                <a:srgbClr val="D3D3D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lumMod val="95000"/>
                      <a:lumOff val="5000"/>
                    </a:srgbClr>
                  </a:solidFill>
                  <a:effectLst/>
                  <a:uLnTx/>
                  <a:uFillTx/>
                  <a:latin typeface="Arial" panose="020B0604020202020204"/>
                  <a:ea typeface="+mn-ea"/>
                  <a:cs typeface="+mn-cs"/>
                </a:rPr>
                <a:t>7</a:t>
              </a:r>
            </a:p>
          </p:txBody>
        </p:sp>
        <p:sp>
          <p:nvSpPr>
            <p:cNvPr id="1366" name="Subtitle 7">
              <a:extLst>
                <a:ext uri="{FF2B5EF4-FFF2-40B4-BE49-F238E27FC236}">
                  <a16:creationId xmlns:a16="http://schemas.microsoft.com/office/drawing/2014/main" id="{9A50F811-7525-D214-66D0-AAEEF85B7DBA}"/>
                </a:ext>
              </a:extLst>
            </p:cNvPr>
            <p:cNvSpPr/>
            <p:nvPr/>
          </p:nvSpPr>
          <p:spPr>
            <a:xfrm>
              <a:off x="8193058" y="3380575"/>
              <a:ext cx="1696298" cy="307777"/>
            </a:xfrm>
            <a:prstGeom prst="rect">
              <a:avLst/>
            </a:prstGeom>
          </p:spPr>
          <p:txBody>
            <a:bodyPr wrap="none">
              <a:spAutoFit/>
            </a:bodyPr>
            <a:lstStyle/>
            <a:p>
              <a:pPr defTabSz="914400">
                <a:spcAft>
                  <a:spcPts val="600"/>
                </a:spcAft>
                <a:defRPr/>
              </a:pPr>
              <a:r>
                <a:rPr lang="en-US" sz="1400" b="1" spc="50" dirty="0">
                  <a:solidFill>
                    <a:srgbClr val="000000"/>
                  </a:solidFill>
                  <a:ea typeface="Source Sans Pro" panose="020B0503030403020204" pitchFamily="34" charset="0"/>
                </a:rPr>
                <a:t>Conduct the test</a:t>
              </a:r>
            </a:p>
          </p:txBody>
        </p:sp>
        <p:sp>
          <p:nvSpPr>
            <p:cNvPr id="1368" name="Oval 8">
              <a:extLst>
                <a:ext uri="{FF2B5EF4-FFF2-40B4-BE49-F238E27FC236}">
                  <a16:creationId xmlns:a16="http://schemas.microsoft.com/office/drawing/2014/main" id="{4A79FBEF-7C07-3637-C003-322DA70DB95E}"/>
                </a:ext>
              </a:extLst>
            </p:cNvPr>
            <p:cNvSpPr/>
            <p:nvPr/>
          </p:nvSpPr>
          <p:spPr>
            <a:xfrm>
              <a:off x="9403448" y="1406796"/>
              <a:ext cx="442272" cy="442272"/>
            </a:xfrm>
            <a:prstGeom prst="ellipse">
              <a:avLst/>
            </a:prstGeom>
            <a:gradFill rotWithShape="1">
              <a:gsLst>
                <a:gs pos="0">
                  <a:srgbClr val="D3D3D3">
                    <a:satMod val="103000"/>
                    <a:lumMod val="102000"/>
                    <a:tint val="94000"/>
                  </a:srgbClr>
                </a:gs>
                <a:gs pos="50000">
                  <a:srgbClr val="D3D3D3">
                    <a:satMod val="110000"/>
                    <a:lumMod val="100000"/>
                    <a:shade val="100000"/>
                  </a:srgbClr>
                </a:gs>
                <a:gs pos="100000">
                  <a:srgbClr val="D3D3D3">
                    <a:lumMod val="99000"/>
                    <a:satMod val="120000"/>
                    <a:shade val="78000"/>
                  </a:srgbClr>
                </a:gs>
              </a:gsLst>
              <a:lin ang="5400000" scaled="0"/>
            </a:gradFill>
            <a:ln w="6350" cap="flat" cmpd="sng" algn="ctr">
              <a:solidFill>
                <a:srgbClr val="D3D3D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lumMod val="95000"/>
                      <a:lumOff val="5000"/>
                    </a:srgbClr>
                  </a:solidFill>
                  <a:effectLst/>
                  <a:uLnTx/>
                  <a:uFillTx/>
                  <a:latin typeface="Arial" panose="020B0604020202020204"/>
                  <a:ea typeface="+mn-ea"/>
                  <a:cs typeface="+mn-cs"/>
                </a:rPr>
                <a:t>8</a:t>
              </a:r>
            </a:p>
          </p:txBody>
        </p:sp>
        <p:sp>
          <p:nvSpPr>
            <p:cNvPr id="1369" name="Subtitle 8">
              <a:extLst>
                <a:ext uri="{FF2B5EF4-FFF2-40B4-BE49-F238E27FC236}">
                  <a16:creationId xmlns:a16="http://schemas.microsoft.com/office/drawing/2014/main" id="{F1C3D2E8-8C22-E535-393E-DC6A47C50D57}"/>
                </a:ext>
              </a:extLst>
            </p:cNvPr>
            <p:cNvSpPr/>
            <p:nvPr/>
          </p:nvSpPr>
          <p:spPr>
            <a:xfrm>
              <a:off x="9839406" y="1473428"/>
              <a:ext cx="1697901" cy="307777"/>
            </a:xfrm>
            <a:prstGeom prst="rect">
              <a:avLst/>
            </a:prstGeom>
          </p:spPr>
          <p:txBody>
            <a:bodyPr wrap="none">
              <a:spAutoFit/>
            </a:bodyPr>
            <a:lstStyle/>
            <a:p>
              <a:pPr marL="0" marR="0" lvl="0" indent="0" defTabSz="914400" eaLnBrk="1" fontAlgn="auto" latinLnBrk="0" hangingPunct="1">
                <a:lnSpc>
                  <a:spcPct val="100000"/>
                </a:lnSpc>
                <a:spcBef>
                  <a:spcPts val="0"/>
                </a:spcBef>
                <a:spcAft>
                  <a:spcPts val="600"/>
                </a:spcAft>
                <a:buClrTx/>
                <a:buSzTx/>
                <a:buFontTx/>
                <a:buNone/>
                <a:tabLst/>
                <a:defRPr/>
              </a:pPr>
              <a:r>
                <a:rPr kumimoji="0" lang="en-US" sz="1400" b="1" i="0" u="none" strike="noStrike" kern="0" cap="none" spc="50" normalizeH="0" baseline="0" noProof="0" dirty="0">
                  <a:ln>
                    <a:noFill/>
                  </a:ln>
                  <a:solidFill>
                    <a:srgbClr val="000000"/>
                  </a:solidFill>
                  <a:effectLst/>
                  <a:uLnTx/>
                  <a:uFillTx/>
                  <a:ea typeface="Source Sans Pro" panose="020B0503030403020204" pitchFamily="34" charset="0"/>
                </a:rPr>
                <a:t>Analyze the data</a:t>
              </a:r>
            </a:p>
          </p:txBody>
        </p:sp>
        <p:sp>
          <p:nvSpPr>
            <p:cNvPr id="1350" name="Oval 9">
              <a:extLst>
                <a:ext uri="{FF2B5EF4-FFF2-40B4-BE49-F238E27FC236}">
                  <a16:creationId xmlns:a16="http://schemas.microsoft.com/office/drawing/2014/main" id="{CF7EF193-85C5-370B-442C-368612829305}"/>
                </a:ext>
              </a:extLst>
            </p:cNvPr>
            <p:cNvSpPr/>
            <p:nvPr/>
          </p:nvSpPr>
          <p:spPr>
            <a:xfrm>
              <a:off x="10040141" y="3433709"/>
              <a:ext cx="442272" cy="442272"/>
            </a:xfrm>
            <a:prstGeom prst="ellipse">
              <a:avLst/>
            </a:prstGeom>
            <a:gradFill rotWithShape="1">
              <a:gsLst>
                <a:gs pos="0">
                  <a:srgbClr val="D3D3D3">
                    <a:satMod val="103000"/>
                    <a:lumMod val="102000"/>
                    <a:tint val="94000"/>
                  </a:srgbClr>
                </a:gs>
                <a:gs pos="50000">
                  <a:srgbClr val="D3D3D3">
                    <a:satMod val="110000"/>
                    <a:lumMod val="100000"/>
                    <a:shade val="100000"/>
                  </a:srgbClr>
                </a:gs>
                <a:gs pos="100000">
                  <a:srgbClr val="D3D3D3">
                    <a:lumMod val="99000"/>
                    <a:satMod val="120000"/>
                    <a:shade val="78000"/>
                  </a:srgbClr>
                </a:gs>
              </a:gsLst>
              <a:lin ang="5400000" scaled="0"/>
            </a:gradFill>
            <a:ln w="6350" cap="flat" cmpd="sng" algn="ctr">
              <a:solidFill>
                <a:srgbClr val="D3D3D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lumMod val="95000"/>
                      <a:lumOff val="5000"/>
                    </a:srgbClr>
                  </a:solidFill>
                  <a:effectLst/>
                  <a:uLnTx/>
                  <a:uFillTx/>
                  <a:latin typeface="Arial" panose="020B0604020202020204"/>
                  <a:ea typeface="+mn-ea"/>
                  <a:cs typeface="+mn-cs"/>
                </a:rPr>
                <a:t>9</a:t>
              </a:r>
            </a:p>
          </p:txBody>
        </p:sp>
        <p:sp>
          <p:nvSpPr>
            <p:cNvPr id="1370" name="Subtitle 9">
              <a:extLst>
                <a:ext uri="{FF2B5EF4-FFF2-40B4-BE49-F238E27FC236}">
                  <a16:creationId xmlns:a16="http://schemas.microsoft.com/office/drawing/2014/main" id="{D33C74CB-55AA-07FA-82A7-0C1E660A199C}"/>
                </a:ext>
              </a:extLst>
            </p:cNvPr>
            <p:cNvSpPr/>
            <p:nvPr/>
          </p:nvSpPr>
          <p:spPr>
            <a:xfrm>
              <a:off x="10479168" y="3491925"/>
              <a:ext cx="1487908" cy="307777"/>
            </a:xfrm>
            <a:prstGeom prst="rect">
              <a:avLst/>
            </a:prstGeom>
          </p:spPr>
          <p:txBody>
            <a:bodyPr wrap="none">
              <a:spAutoFit/>
            </a:bodyPr>
            <a:lstStyle/>
            <a:p>
              <a:pPr defTabSz="914400">
                <a:spcAft>
                  <a:spcPts val="600"/>
                </a:spcAft>
                <a:defRPr/>
              </a:pPr>
              <a:r>
                <a:rPr lang="en-US" sz="1400" b="1" spc="50" dirty="0">
                  <a:solidFill>
                    <a:srgbClr val="000000"/>
                  </a:solidFill>
                  <a:ea typeface="Source Sans Pro" panose="020B0503030403020204" pitchFamily="34" charset="0"/>
                </a:rPr>
                <a:t>Report results</a:t>
              </a:r>
            </a:p>
          </p:txBody>
        </p:sp>
      </p:gr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17</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37819597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1" name="Title">
            <a:extLst>
              <a:ext uri="{FF2B5EF4-FFF2-40B4-BE49-F238E27FC236}">
                <a16:creationId xmlns:a16="http://schemas.microsoft.com/office/drawing/2014/main" id="{CE8A9FE4-7932-B5C9-F5B6-F8A536B81183}"/>
              </a:ext>
            </a:extLst>
          </p:cNvPr>
          <p:cNvSpPr txBox="1">
            <a:spLocks noGrp="1"/>
          </p:cNvSpPr>
          <p:nvPr>
            <p:ph type="title" idx="4294967295"/>
          </p:nvPr>
        </p:nvSpPr>
        <p:spPr>
          <a:xfrm>
            <a:off x="8055071" y="5020574"/>
            <a:ext cx="3981994" cy="548640"/>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lvl1pPr algn="l" defTabSz="914400" rtl="0" eaLnBrk="1" latinLnBrk="0" hangingPunct="1">
              <a:lnSpc>
                <a:spcPct val="90000"/>
              </a:lnSpc>
              <a:spcBef>
                <a:spcPct val="0"/>
              </a:spcBef>
              <a:buNone/>
              <a:defRPr lang="en-US" sz="3200" b="1" i="0" kern="1200" cap="none" baseline="0" dirty="0">
                <a:solidFill>
                  <a:schemeClr val="tx2"/>
                </a:solidFill>
                <a:latin typeface="+mn-lt"/>
                <a:ea typeface="+mj-ea"/>
                <a:cs typeface="Arial Narrow"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dirty="0">
                <a:ln>
                  <a:noFill/>
                </a:ln>
                <a:solidFill>
                  <a:srgbClr val="0A3161"/>
                </a:solidFill>
                <a:effectLst/>
                <a:uLnTx/>
                <a:uFillTx/>
                <a:latin typeface="Arial" panose="020B0604020202020204"/>
                <a:ea typeface="+mj-ea"/>
                <a:cs typeface="Arial Narrow" charset="0"/>
              </a:rPr>
              <a:t>Best Practices</a:t>
            </a:r>
          </a:p>
        </p:txBody>
      </p:sp>
      <p:pic>
        <p:nvPicPr>
          <p:cNvPr id="229" name="Legend Picture 1">
            <a:extLst>
              <a:ext uri="{FF2B5EF4-FFF2-40B4-BE49-F238E27FC236}">
                <a16:creationId xmlns:a16="http://schemas.microsoft.com/office/drawing/2014/main" id="{6AFB7F6B-C334-5459-8314-EA3E64D575DE}"/>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8179318" y="5602353"/>
            <a:ext cx="322971" cy="318607"/>
          </a:xfrm>
          <a:prstGeom prst="rect">
            <a:avLst/>
          </a:prstGeom>
        </p:spPr>
      </p:pic>
      <p:sp>
        <p:nvSpPr>
          <p:cNvPr id="1328" name="Legend Text 1">
            <a:extLst>
              <a:ext uri="{FF2B5EF4-FFF2-40B4-BE49-F238E27FC236}">
                <a16:creationId xmlns:a16="http://schemas.microsoft.com/office/drawing/2014/main" id="{F930A3C7-77EA-7F08-8C5F-51E20F6C5E5F}"/>
              </a:ext>
              <a:ext uri="{C183D7F6-B498-43B3-948B-1728B52AA6E4}">
                <adec:decorative xmlns:adec="http://schemas.microsoft.com/office/drawing/2017/decorative" val="1"/>
              </a:ext>
            </a:extLst>
          </p:cNvPr>
          <p:cNvSpPr>
            <a:spLocks/>
          </p:cNvSpPr>
          <p:nvPr/>
        </p:nvSpPr>
        <p:spPr>
          <a:xfrm>
            <a:off x="8472182" y="5628276"/>
            <a:ext cx="2050561" cy="276999"/>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0A3161"/>
                </a:solidFill>
                <a:effectLst/>
                <a:uLnTx/>
                <a:uFillTx/>
              </a:rPr>
              <a:t>Participants with disabilities</a:t>
            </a:r>
          </a:p>
        </p:txBody>
      </p:sp>
      <p:pic>
        <p:nvPicPr>
          <p:cNvPr id="219" name="Legend Picture 2">
            <a:extLst>
              <a:ext uri="{FF2B5EF4-FFF2-40B4-BE49-F238E27FC236}">
                <a16:creationId xmlns:a16="http://schemas.microsoft.com/office/drawing/2014/main" id="{9AA50A3E-EC46-BC85-A8C3-EF61AF73880C}"/>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8180358" y="6042838"/>
            <a:ext cx="320891" cy="320891"/>
          </a:xfrm>
          <a:prstGeom prst="rect">
            <a:avLst/>
          </a:prstGeom>
        </p:spPr>
      </p:pic>
      <p:sp>
        <p:nvSpPr>
          <p:cNvPr id="1332" name="Legend Text 2">
            <a:extLst>
              <a:ext uri="{FF2B5EF4-FFF2-40B4-BE49-F238E27FC236}">
                <a16:creationId xmlns:a16="http://schemas.microsoft.com/office/drawing/2014/main" id="{B2EFCF34-A732-3E40-16C4-9FCCB30FAF34}"/>
              </a:ext>
              <a:ext uri="{C183D7F6-B498-43B3-948B-1728B52AA6E4}">
                <adec:decorative xmlns:adec="http://schemas.microsoft.com/office/drawing/2017/decorative" val="1"/>
              </a:ext>
            </a:extLst>
          </p:cNvPr>
          <p:cNvSpPr>
            <a:spLocks/>
          </p:cNvSpPr>
          <p:nvPr/>
        </p:nvSpPr>
        <p:spPr>
          <a:xfrm>
            <a:off x="8483027" y="6066392"/>
            <a:ext cx="2931753" cy="276999"/>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0A3161"/>
                </a:solidFill>
                <a:effectLst/>
                <a:uLnTx/>
                <a:uFillTx/>
              </a:rPr>
              <a:t>Limited English proficiency participants</a:t>
            </a:r>
          </a:p>
        </p:txBody>
      </p:sp>
      <p:grpSp>
        <p:nvGrpSpPr>
          <p:cNvPr id="7" name="Group" descr="Timeline from the previous slide, annotated with the extra tasks needed to make each milestone successful for research with participants with disabilities (PWD) and LEP participants. The milestone annotations read as follows. &#10;1, Define research goals: (Both PWD and LEP) Define and prioritize populations; Build research team with relevant skills. &#10;2, Develop prototype: (LEP) Translate prototype content; Cultural, language review; Design review (ex. number formats, form design). (PWD) Conduct accessibility audit for selected population(s). &#10;3, Plan the study: (LEP) Translate study materials; English proficiency criteria. (Both PWD and LEP) Pilot protocol and time to completion; Cultural, language review; Moderator training. &#10;4, Obtain necessary approvals: (Both PWD and LEP) Additional recruitment cost; Specialized recruitment services. &#10;5, Set up study environment: (LEP) Bilingual notetaker. (PWD) Tech-check sessions; Longer sessions with breaks; Accessibility audit setup; Document additional procedures for participant travel, meet and greet. &#10;6, Recruit participants: (LEP) Participant check-in. (PWD) Accessibility audit of all outreach materials. (Both PWD and LEP) Culturally-competent outreach &amp; messaging. &#10;7, Conduct the test: (PWD) Accessibility audit of consent, incentive delivery. &#10;8, Analyze the data: (Both PWD and LEP) Group comparison, task completion, etc. considerations. &#10;9, Report results: No annotations. ">
            <a:extLst>
              <a:ext uri="{FF2B5EF4-FFF2-40B4-BE49-F238E27FC236}">
                <a16:creationId xmlns:a16="http://schemas.microsoft.com/office/drawing/2014/main" id="{5EBA5AE2-D347-D64E-056C-6B6E6CC76E8E}"/>
              </a:ext>
            </a:extLst>
          </p:cNvPr>
          <p:cNvGrpSpPr/>
          <p:nvPr/>
        </p:nvGrpSpPr>
        <p:grpSpPr>
          <a:xfrm>
            <a:off x="0" y="444372"/>
            <a:ext cx="12192000" cy="5762185"/>
            <a:chOff x="0" y="444372"/>
            <a:chExt cx="12192000" cy="5762185"/>
          </a:xfrm>
        </p:grpSpPr>
        <p:grpSp>
          <p:nvGrpSpPr>
            <p:cNvPr id="149" name="Group Straight Connectors">
              <a:extLst>
                <a:ext uri="{FF2B5EF4-FFF2-40B4-BE49-F238E27FC236}">
                  <a16:creationId xmlns:a16="http://schemas.microsoft.com/office/drawing/2014/main" id="{68A5903C-A5A5-5DEC-329A-78DB29B96B1F}"/>
                </a:ext>
                <a:ext uri="{C183D7F6-B498-43B3-948B-1728B52AA6E4}">
                  <adec:decorative xmlns:adec="http://schemas.microsoft.com/office/drawing/2017/decorative" val="1"/>
                </a:ext>
              </a:extLst>
            </p:cNvPr>
            <p:cNvGrpSpPr>
              <a:grpSpLocks/>
            </p:cNvGrpSpPr>
            <p:nvPr/>
          </p:nvGrpSpPr>
          <p:grpSpPr>
            <a:xfrm>
              <a:off x="0" y="929426"/>
              <a:ext cx="12192000" cy="4818830"/>
              <a:chOff x="0" y="929426"/>
              <a:chExt cx="12192000" cy="4818830"/>
            </a:xfrm>
          </p:grpSpPr>
          <p:cxnSp>
            <p:nvCxnSpPr>
              <p:cNvPr id="150" name="Straight Connector 1">
                <a:extLst>
                  <a:ext uri="{FF2B5EF4-FFF2-40B4-BE49-F238E27FC236}">
                    <a16:creationId xmlns:a16="http://schemas.microsoft.com/office/drawing/2014/main" id="{51DA3F75-B817-A75E-1E09-899ADA733942}"/>
                  </a:ext>
                  <a:ext uri="{C183D7F6-B498-43B3-948B-1728B52AA6E4}">
                    <adec:decorative xmlns:adec="http://schemas.microsoft.com/office/drawing/2017/decorative" val="1"/>
                  </a:ext>
                </a:extLst>
              </p:cNvPr>
              <p:cNvCxnSpPr>
                <a:cxnSpLocks/>
              </p:cNvCxnSpPr>
              <p:nvPr/>
            </p:nvCxnSpPr>
            <p:spPr>
              <a:xfrm>
                <a:off x="0" y="3127059"/>
                <a:ext cx="12192000" cy="0"/>
              </a:xfrm>
              <a:prstGeom prst="line">
                <a:avLst/>
              </a:prstGeom>
              <a:noFill/>
              <a:ln w="15875" cap="flat" cmpd="sng" algn="ctr">
                <a:solidFill>
                  <a:srgbClr val="000000">
                    <a:lumMod val="50000"/>
                    <a:lumOff val="50000"/>
                  </a:srgbClr>
                </a:solidFill>
                <a:prstDash val="solid"/>
                <a:miter lim="800000"/>
              </a:ln>
              <a:effectLst/>
            </p:spPr>
          </p:cxnSp>
          <p:cxnSp>
            <p:nvCxnSpPr>
              <p:cNvPr id="151" name="Straight Connector 2">
                <a:extLst>
                  <a:ext uri="{FF2B5EF4-FFF2-40B4-BE49-F238E27FC236}">
                    <a16:creationId xmlns:a16="http://schemas.microsoft.com/office/drawing/2014/main" id="{9526F713-6956-FE9C-B922-D4813A293AB6}"/>
                  </a:ext>
                  <a:ext uri="{C183D7F6-B498-43B3-948B-1728B52AA6E4}">
                    <adec:decorative xmlns:adec="http://schemas.microsoft.com/office/drawing/2017/decorative" val="1"/>
                  </a:ext>
                </a:extLst>
              </p:cNvPr>
              <p:cNvCxnSpPr>
                <a:cxnSpLocks/>
                <a:endCxn id="216" idx="0"/>
              </p:cNvCxnSpPr>
              <p:nvPr/>
            </p:nvCxnSpPr>
            <p:spPr>
              <a:xfrm flipH="1">
                <a:off x="477194" y="3131097"/>
                <a:ext cx="28895" cy="1361301"/>
              </a:xfrm>
              <a:prstGeom prst="line">
                <a:avLst/>
              </a:prstGeom>
              <a:noFill/>
              <a:ln w="15875" cap="flat" cmpd="sng" algn="ctr">
                <a:solidFill>
                  <a:srgbClr val="000000">
                    <a:lumMod val="50000"/>
                    <a:lumOff val="50000"/>
                  </a:srgbClr>
                </a:solidFill>
                <a:prstDash val="solid"/>
                <a:miter lim="800000"/>
                <a:headEnd type="oval" w="lg" len="lg"/>
              </a:ln>
              <a:effectLst/>
            </p:spPr>
          </p:cxnSp>
          <p:cxnSp>
            <p:nvCxnSpPr>
              <p:cNvPr id="152" name="Straight Connector 3">
                <a:extLst>
                  <a:ext uri="{FF2B5EF4-FFF2-40B4-BE49-F238E27FC236}">
                    <a16:creationId xmlns:a16="http://schemas.microsoft.com/office/drawing/2014/main" id="{EC491816-1C99-E452-B19F-E3E0F3B0CB69}"/>
                  </a:ext>
                  <a:ext uri="{C183D7F6-B498-43B3-948B-1728B52AA6E4}">
                    <adec:decorative xmlns:adec="http://schemas.microsoft.com/office/drawing/2017/decorative" val="1"/>
                  </a:ext>
                </a:extLst>
              </p:cNvPr>
              <p:cNvCxnSpPr>
                <a:cxnSpLocks/>
              </p:cNvCxnSpPr>
              <p:nvPr/>
            </p:nvCxnSpPr>
            <p:spPr>
              <a:xfrm>
                <a:off x="1587980" y="929426"/>
                <a:ext cx="0" cy="2206286"/>
              </a:xfrm>
              <a:prstGeom prst="line">
                <a:avLst/>
              </a:prstGeom>
              <a:noFill/>
              <a:ln w="15875" cap="flat" cmpd="sng" algn="ctr">
                <a:solidFill>
                  <a:srgbClr val="000000">
                    <a:lumMod val="50000"/>
                    <a:lumOff val="50000"/>
                  </a:srgbClr>
                </a:solidFill>
                <a:prstDash val="solid"/>
                <a:miter lim="800000"/>
                <a:tailEnd type="oval" w="lg" len="lg"/>
              </a:ln>
              <a:effectLst/>
            </p:spPr>
          </p:cxnSp>
          <p:cxnSp>
            <p:nvCxnSpPr>
              <p:cNvPr id="153" name="Straight Connector 4">
                <a:extLst>
                  <a:ext uri="{FF2B5EF4-FFF2-40B4-BE49-F238E27FC236}">
                    <a16:creationId xmlns:a16="http://schemas.microsoft.com/office/drawing/2014/main" id="{A0191E51-C2BE-6894-FB19-E716C5B2DB35}"/>
                  </a:ext>
                  <a:ext uri="{C183D7F6-B498-43B3-948B-1728B52AA6E4}">
                    <adec:decorative xmlns:adec="http://schemas.microsoft.com/office/drawing/2017/decorative" val="1"/>
                  </a:ext>
                </a:extLst>
              </p:cNvPr>
              <p:cNvCxnSpPr>
                <a:cxnSpLocks/>
              </p:cNvCxnSpPr>
              <p:nvPr/>
            </p:nvCxnSpPr>
            <p:spPr>
              <a:xfrm flipH="1">
                <a:off x="2965500" y="3135712"/>
                <a:ext cx="9458" cy="2612544"/>
              </a:xfrm>
              <a:prstGeom prst="line">
                <a:avLst/>
              </a:prstGeom>
              <a:noFill/>
              <a:ln w="15875" cap="flat" cmpd="sng" algn="ctr">
                <a:solidFill>
                  <a:srgbClr val="000000">
                    <a:lumMod val="50000"/>
                    <a:lumOff val="50000"/>
                  </a:srgbClr>
                </a:solidFill>
                <a:prstDash val="solid"/>
                <a:miter lim="800000"/>
                <a:headEnd type="oval" w="lg" len="lg"/>
              </a:ln>
              <a:effectLst/>
            </p:spPr>
          </p:cxnSp>
          <p:cxnSp>
            <p:nvCxnSpPr>
              <p:cNvPr id="154" name="Straight Connector 5">
                <a:extLst>
                  <a:ext uri="{FF2B5EF4-FFF2-40B4-BE49-F238E27FC236}">
                    <a16:creationId xmlns:a16="http://schemas.microsoft.com/office/drawing/2014/main" id="{061CB1C3-E5DC-3838-E6C7-DC4CE735668B}"/>
                  </a:ext>
                  <a:ext uri="{C183D7F6-B498-43B3-948B-1728B52AA6E4}">
                    <adec:decorative xmlns:adec="http://schemas.microsoft.com/office/drawing/2017/decorative" val="1"/>
                  </a:ext>
                </a:extLst>
              </p:cNvPr>
              <p:cNvCxnSpPr>
                <a:cxnSpLocks/>
              </p:cNvCxnSpPr>
              <p:nvPr/>
            </p:nvCxnSpPr>
            <p:spPr>
              <a:xfrm>
                <a:off x="4314387" y="1411661"/>
                <a:ext cx="0" cy="1719436"/>
              </a:xfrm>
              <a:prstGeom prst="line">
                <a:avLst/>
              </a:prstGeom>
              <a:noFill/>
              <a:ln w="15875" cap="flat" cmpd="sng" algn="ctr">
                <a:solidFill>
                  <a:srgbClr val="000000">
                    <a:lumMod val="50000"/>
                    <a:lumOff val="50000"/>
                  </a:srgbClr>
                </a:solidFill>
                <a:prstDash val="solid"/>
                <a:miter lim="800000"/>
                <a:tailEnd type="oval" w="lg" len="lg"/>
              </a:ln>
              <a:effectLst/>
            </p:spPr>
          </p:cxnSp>
          <p:cxnSp>
            <p:nvCxnSpPr>
              <p:cNvPr id="155" name="Straight Connector 6">
                <a:extLst>
                  <a:ext uri="{FF2B5EF4-FFF2-40B4-BE49-F238E27FC236}">
                    <a16:creationId xmlns:a16="http://schemas.microsoft.com/office/drawing/2014/main" id="{532E0F80-6B9D-480A-40EB-563059B9FAE4}"/>
                  </a:ext>
                  <a:ext uri="{C183D7F6-B498-43B3-948B-1728B52AA6E4}">
                    <adec:decorative xmlns:adec="http://schemas.microsoft.com/office/drawing/2017/decorative" val="1"/>
                  </a:ext>
                </a:extLst>
              </p:cNvPr>
              <p:cNvCxnSpPr>
                <a:cxnSpLocks/>
                <a:stCxn id="170" idx="4"/>
              </p:cNvCxnSpPr>
              <p:nvPr/>
            </p:nvCxnSpPr>
            <p:spPr>
              <a:xfrm>
                <a:off x="7153179" y="1083873"/>
                <a:ext cx="0" cy="2051839"/>
              </a:xfrm>
              <a:prstGeom prst="line">
                <a:avLst/>
              </a:prstGeom>
              <a:noFill/>
              <a:ln w="15875" cap="flat" cmpd="sng" algn="ctr">
                <a:solidFill>
                  <a:srgbClr val="000000">
                    <a:lumMod val="50000"/>
                    <a:lumOff val="50000"/>
                  </a:srgbClr>
                </a:solidFill>
                <a:prstDash val="solid"/>
                <a:miter lim="800000"/>
                <a:tailEnd type="oval" w="lg" len="lg"/>
              </a:ln>
              <a:effectLst/>
            </p:spPr>
          </p:cxnSp>
          <p:cxnSp>
            <p:nvCxnSpPr>
              <p:cNvPr id="156" name="Straight Connector 7">
                <a:extLst>
                  <a:ext uri="{FF2B5EF4-FFF2-40B4-BE49-F238E27FC236}">
                    <a16:creationId xmlns:a16="http://schemas.microsoft.com/office/drawing/2014/main" id="{D01E6A30-3CD6-DC3E-BDE1-43857023A40E}"/>
                  </a:ext>
                  <a:ext uri="{C183D7F6-B498-43B3-948B-1728B52AA6E4}">
                    <adec:decorative xmlns:adec="http://schemas.microsoft.com/office/drawing/2017/decorative" val="1"/>
                  </a:ext>
                </a:extLst>
              </p:cNvPr>
              <p:cNvCxnSpPr>
                <a:cxnSpLocks/>
              </p:cNvCxnSpPr>
              <p:nvPr/>
            </p:nvCxnSpPr>
            <p:spPr>
              <a:xfrm>
                <a:off x="5636218" y="3131097"/>
                <a:ext cx="0" cy="2172139"/>
              </a:xfrm>
              <a:prstGeom prst="line">
                <a:avLst/>
              </a:prstGeom>
              <a:noFill/>
              <a:ln w="15875" cap="flat" cmpd="sng" algn="ctr">
                <a:solidFill>
                  <a:srgbClr val="000000">
                    <a:lumMod val="50000"/>
                    <a:lumOff val="50000"/>
                  </a:srgbClr>
                </a:solidFill>
                <a:prstDash val="solid"/>
                <a:miter lim="800000"/>
                <a:headEnd type="oval" w="lg" len="lg"/>
              </a:ln>
              <a:effectLst/>
            </p:spPr>
          </p:cxnSp>
          <p:cxnSp>
            <p:nvCxnSpPr>
              <p:cNvPr id="157" name="Straight Connector 8">
                <a:extLst>
                  <a:ext uri="{FF2B5EF4-FFF2-40B4-BE49-F238E27FC236}">
                    <a16:creationId xmlns:a16="http://schemas.microsoft.com/office/drawing/2014/main" id="{6DD376E5-BE32-87D6-946C-48339061ECDA}"/>
                  </a:ext>
                  <a:ext uri="{C183D7F6-B498-43B3-948B-1728B52AA6E4}">
                    <adec:decorative xmlns:adec="http://schemas.microsoft.com/office/drawing/2017/decorative" val="1"/>
                  </a:ext>
                </a:extLst>
              </p:cNvPr>
              <p:cNvCxnSpPr>
                <a:cxnSpLocks/>
              </p:cNvCxnSpPr>
              <p:nvPr/>
            </p:nvCxnSpPr>
            <p:spPr>
              <a:xfrm flipH="1">
                <a:off x="7992944" y="3123254"/>
                <a:ext cx="11552" cy="1357415"/>
              </a:xfrm>
              <a:prstGeom prst="line">
                <a:avLst/>
              </a:prstGeom>
              <a:noFill/>
              <a:ln w="15875" cap="flat" cmpd="sng" algn="ctr">
                <a:solidFill>
                  <a:srgbClr val="000000">
                    <a:lumMod val="50000"/>
                    <a:lumOff val="50000"/>
                  </a:srgbClr>
                </a:solidFill>
                <a:prstDash val="solid"/>
                <a:miter lim="800000"/>
                <a:headEnd type="oval" w="lg" len="lg"/>
              </a:ln>
              <a:effectLst/>
            </p:spPr>
          </p:cxnSp>
          <p:cxnSp>
            <p:nvCxnSpPr>
              <p:cNvPr id="158" name="Straight Connector 9">
                <a:extLst>
                  <a:ext uri="{FF2B5EF4-FFF2-40B4-BE49-F238E27FC236}">
                    <a16:creationId xmlns:a16="http://schemas.microsoft.com/office/drawing/2014/main" id="{950D8EF3-5367-6511-7C81-0223AC9C7523}"/>
                  </a:ext>
                  <a:ext uri="{C183D7F6-B498-43B3-948B-1728B52AA6E4}">
                    <adec:decorative xmlns:adec="http://schemas.microsoft.com/office/drawing/2017/decorative" val="1"/>
                  </a:ext>
                </a:extLst>
              </p:cNvPr>
              <p:cNvCxnSpPr>
                <a:cxnSpLocks/>
              </p:cNvCxnSpPr>
              <p:nvPr/>
            </p:nvCxnSpPr>
            <p:spPr>
              <a:xfrm>
                <a:off x="9624584" y="1776304"/>
                <a:ext cx="0" cy="1359408"/>
              </a:xfrm>
              <a:prstGeom prst="line">
                <a:avLst/>
              </a:prstGeom>
              <a:noFill/>
              <a:ln w="15875" cap="flat" cmpd="sng" algn="ctr">
                <a:solidFill>
                  <a:srgbClr val="000000">
                    <a:lumMod val="50000"/>
                    <a:lumOff val="50000"/>
                  </a:srgbClr>
                </a:solidFill>
                <a:prstDash val="solid"/>
                <a:miter lim="800000"/>
                <a:tailEnd type="oval" w="lg" len="lg"/>
              </a:ln>
              <a:effectLst/>
            </p:spPr>
          </p:cxnSp>
          <p:cxnSp>
            <p:nvCxnSpPr>
              <p:cNvPr id="159" name="Straight Connector 10">
                <a:extLst>
                  <a:ext uri="{FF2B5EF4-FFF2-40B4-BE49-F238E27FC236}">
                    <a16:creationId xmlns:a16="http://schemas.microsoft.com/office/drawing/2014/main" id="{31E95F67-BBEF-1DB3-71B9-D5F241C4A309}"/>
                  </a:ext>
                  <a:ext uri="{C183D7F6-B498-43B3-948B-1728B52AA6E4}">
                    <adec:decorative xmlns:adec="http://schemas.microsoft.com/office/drawing/2017/decorative" val="1"/>
                  </a:ext>
                </a:extLst>
              </p:cNvPr>
              <p:cNvCxnSpPr>
                <a:cxnSpLocks/>
              </p:cNvCxnSpPr>
              <p:nvPr/>
            </p:nvCxnSpPr>
            <p:spPr>
              <a:xfrm flipH="1">
                <a:off x="10261277" y="3135712"/>
                <a:ext cx="1024" cy="297997"/>
              </a:xfrm>
              <a:prstGeom prst="line">
                <a:avLst/>
              </a:prstGeom>
              <a:noFill/>
              <a:ln w="15875" cap="flat" cmpd="sng" algn="ctr">
                <a:solidFill>
                  <a:srgbClr val="000000">
                    <a:lumMod val="50000"/>
                    <a:lumOff val="50000"/>
                  </a:srgbClr>
                </a:solidFill>
                <a:prstDash val="solid"/>
                <a:miter lim="800000"/>
                <a:headEnd type="oval" w="lg" len="lg"/>
              </a:ln>
              <a:effectLst/>
            </p:spPr>
          </p:cxnSp>
        </p:grpSp>
        <p:sp>
          <p:nvSpPr>
            <p:cNvPr id="169" name="Subtitle 5">
              <a:extLst>
                <a:ext uri="{FF2B5EF4-FFF2-40B4-BE49-F238E27FC236}">
                  <a16:creationId xmlns:a16="http://schemas.microsoft.com/office/drawing/2014/main" id="{7D560A2C-CF63-977C-DCD7-FB4462362C9F}"/>
                </a:ext>
              </a:extLst>
            </p:cNvPr>
            <p:cNvSpPr/>
            <p:nvPr/>
          </p:nvSpPr>
          <p:spPr>
            <a:xfrm>
              <a:off x="5848221" y="3262217"/>
              <a:ext cx="1642343" cy="523220"/>
            </a:xfrm>
            <a:prstGeom prst="rect">
              <a:avLst/>
            </a:prstGeom>
          </p:spPr>
          <p:txBody>
            <a:bodyPr wrap="square">
              <a:spAutoFit/>
            </a:bodyPr>
            <a:lstStyle/>
            <a:p>
              <a:pPr defTabSz="914400">
                <a:spcAft>
                  <a:spcPts val="600"/>
                </a:spcAft>
                <a:defRPr/>
              </a:pPr>
              <a:r>
                <a:rPr lang="en-US" sz="1400" b="1" spc="50" dirty="0">
                  <a:solidFill>
                    <a:srgbClr val="000000"/>
                  </a:solidFill>
                  <a:ea typeface="Source Sans Pro" panose="020B0503030403020204" pitchFamily="34" charset="0"/>
                </a:rPr>
                <a:t>Set up study environment</a:t>
              </a:r>
            </a:p>
          </p:txBody>
        </p:sp>
        <p:sp>
          <p:nvSpPr>
            <p:cNvPr id="171" name="Subtitle 6">
              <a:extLst>
                <a:ext uri="{FF2B5EF4-FFF2-40B4-BE49-F238E27FC236}">
                  <a16:creationId xmlns:a16="http://schemas.microsoft.com/office/drawing/2014/main" id="{01B7A60A-3018-8BA9-A261-B4F28BAD3072}"/>
                </a:ext>
              </a:extLst>
            </p:cNvPr>
            <p:cNvSpPr/>
            <p:nvPr/>
          </p:nvSpPr>
          <p:spPr>
            <a:xfrm>
              <a:off x="7374315" y="687725"/>
              <a:ext cx="2250268" cy="307777"/>
            </a:xfrm>
            <a:prstGeom prst="rect">
              <a:avLst/>
            </a:prstGeom>
          </p:spPr>
          <p:txBody>
            <a:bodyPr wrap="square">
              <a:spAutoFit/>
            </a:bodyPr>
            <a:lstStyle/>
            <a:p>
              <a:pPr defTabSz="914400">
                <a:spcAft>
                  <a:spcPts val="600"/>
                </a:spcAft>
                <a:defRPr/>
              </a:pPr>
              <a:r>
                <a:rPr lang="en-US" sz="1400" b="1" spc="50" dirty="0">
                  <a:solidFill>
                    <a:srgbClr val="000000"/>
                  </a:solidFill>
                  <a:ea typeface="Source Sans Pro" panose="020B0503030403020204" pitchFamily="34" charset="0"/>
                </a:rPr>
                <a:t>Recruit participants</a:t>
              </a:r>
            </a:p>
          </p:txBody>
        </p:sp>
        <p:sp>
          <p:nvSpPr>
            <p:cNvPr id="1364" name="Text Rectangle 6 A">
              <a:extLst>
                <a:ext uri="{FF2B5EF4-FFF2-40B4-BE49-F238E27FC236}">
                  <a16:creationId xmlns:a16="http://schemas.microsoft.com/office/drawing/2014/main" id="{D51DB2C1-FE61-1B7A-957F-AB5B608CAF3F}"/>
                </a:ext>
              </a:extLst>
            </p:cNvPr>
            <p:cNvSpPr/>
            <p:nvPr/>
          </p:nvSpPr>
          <p:spPr>
            <a:xfrm>
              <a:off x="7216035" y="1217131"/>
              <a:ext cx="1969221" cy="307797"/>
            </a:xfrm>
            <a:prstGeom prst="roundRect">
              <a:avLst/>
            </a:prstGeom>
            <a:solidFill>
              <a:srgbClr val="FFFFFF">
                <a:lumMod val="95000"/>
              </a:srgbClr>
            </a:solidFill>
            <a:ln w="9525" cap="flat" cmpd="sng" algn="ctr">
              <a:solidFill>
                <a:srgbClr val="000000">
                  <a:lumMod val="50000"/>
                  <a:lumOff val="50000"/>
                </a:srgbClr>
              </a:solidFill>
              <a:prstDash val="solid"/>
              <a:miter lim="800000"/>
            </a:ln>
            <a:effectLst/>
          </p:spPr>
          <p:txBody>
            <a:bodyPr rtlCol="0" anchor="ctr"/>
            <a:lstStyle/>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Source Sans Pro"/>
                  <a:cs typeface="Arial" panose="020B0604020202020204" pitchFamily="34" charset="0"/>
                </a:rPr>
                <a:t>Participant check-in</a:t>
              </a:r>
            </a:p>
          </p:txBody>
        </p:sp>
        <p:sp>
          <p:nvSpPr>
            <p:cNvPr id="1365" name="Text Rectangle 6 B">
              <a:extLst>
                <a:ext uri="{FF2B5EF4-FFF2-40B4-BE49-F238E27FC236}">
                  <a16:creationId xmlns:a16="http://schemas.microsoft.com/office/drawing/2014/main" id="{E254FBE9-5991-2B62-3BA1-617E13F2E8F6}"/>
                </a:ext>
              </a:extLst>
            </p:cNvPr>
            <p:cNvSpPr/>
            <p:nvPr/>
          </p:nvSpPr>
          <p:spPr>
            <a:xfrm>
              <a:off x="7222828" y="1610450"/>
              <a:ext cx="1969221" cy="476179"/>
            </a:xfrm>
            <a:prstGeom prst="roundRect">
              <a:avLst/>
            </a:prstGeom>
            <a:solidFill>
              <a:srgbClr val="FFFFFF">
                <a:lumMod val="95000"/>
              </a:srgbClr>
            </a:solidFill>
            <a:ln w="9525" cap="flat" cmpd="sng" algn="ctr">
              <a:solidFill>
                <a:srgbClr val="000000">
                  <a:lumMod val="50000"/>
                  <a:lumOff val="50000"/>
                </a:srgbClr>
              </a:solidFill>
              <a:prstDash val="solid"/>
              <a:miter lim="800000"/>
            </a:ln>
            <a:effectLst/>
          </p:spPr>
          <p:txBody>
            <a:bodyPr rtlCol="0" anchor="ctr"/>
            <a:lstStyle/>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Source Sans Pro"/>
                  <a:cs typeface="Arial" panose="020B0604020202020204" pitchFamily="34" charset="0"/>
                </a:rPr>
                <a:t>Accessibility audit of all outreach materials</a:t>
              </a:r>
            </a:p>
          </p:txBody>
        </p:sp>
        <p:sp>
          <p:nvSpPr>
            <p:cNvPr id="71" name="Text Rectangle 6 A">
              <a:extLst>
                <a:ext uri="{FF2B5EF4-FFF2-40B4-BE49-F238E27FC236}">
                  <a16:creationId xmlns:a16="http://schemas.microsoft.com/office/drawing/2014/main" id="{AABCA481-2A60-5CE6-43B0-579F38A913FF}"/>
                </a:ext>
              </a:extLst>
            </p:cNvPr>
            <p:cNvSpPr/>
            <p:nvPr/>
          </p:nvSpPr>
          <p:spPr>
            <a:xfrm>
              <a:off x="7216035" y="2341153"/>
              <a:ext cx="1969221" cy="581531"/>
            </a:xfrm>
            <a:prstGeom prst="roundRect">
              <a:avLst/>
            </a:prstGeom>
            <a:solidFill>
              <a:srgbClr val="FFFFFF">
                <a:lumMod val="95000"/>
              </a:srgbClr>
            </a:solidFill>
            <a:ln w="9525" cap="flat" cmpd="sng" algn="ctr">
              <a:solidFill>
                <a:srgbClr val="000000">
                  <a:lumMod val="50000"/>
                  <a:lumOff val="50000"/>
                </a:srgbClr>
              </a:solidFill>
              <a:prstDash val="solid"/>
              <a:miter lim="800000"/>
            </a:ln>
            <a:effectLst/>
          </p:spPr>
          <p:txBody>
            <a:bodyPr rtlCol="0" anchor="ctr"/>
            <a:lstStyle/>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Source Sans Pro"/>
                  <a:cs typeface="Arial" panose="020B0604020202020204" pitchFamily="34" charset="0"/>
                </a:rPr>
                <a:t>Culturally-competent outreach &amp; messaging</a:t>
              </a:r>
            </a:p>
          </p:txBody>
        </p:sp>
        <p:sp>
          <p:nvSpPr>
            <p:cNvPr id="160" name="Oval 1">
              <a:extLst>
                <a:ext uri="{FF2B5EF4-FFF2-40B4-BE49-F238E27FC236}">
                  <a16:creationId xmlns:a16="http://schemas.microsoft.com/office/drawing/2014/main" id="{53C7767F-8616-BEE2-F245-B67661C46F19}"/>
                </a:ext>
              </a:extLst>
            </p:cNvPr>
            <p:cNvSpPr/>
            <p:nvPr/>
          </p:nvSpPr>
          <p:spPr>
            <a:xfrm>
              <a:off x="291084" y="3666446"/>
              <a:ext cx="442272" cy="442272"/>
            </a:xfrm>
            <a:prstGeom prst="ellipse">
              <a:avLst/>
            </a:prstGeom>
            <a:gradFill rotWithShape="1">
              <a:gsLst>
                <a:gs pos="0">
                  <a:srgbClr val="D3D3D3">
                    <a:satMod val="103000"/>
                    <a:lumMod val="102000"/>
                    <a:tint val="94000"/>
                  </a:srgbClr>
                </a:gs>
                <a:gs pos="50000">
                  <a:srgbClr val="D3D3D3">
                    <a:satMod val="110000"/>
                    <a:lumMod val="100000"/>
                    <a:shade val="100000"/>
                  </a:srgbClr>
                </a:gs>
                <a:gs pos="100000">
                  <a:srgbClr val="D3D3D3">
                    <a:lumMod val="99000"/>
                    <a:satMod val="120000"/>
                    <a:shade val="78000"/>
                  </a:srgbClr>
                </a:gs>
              </a:gsLst>
              <a:lin ang="5400000" scaled="0"/>
            </a:gradFill>
            <a:ln w="6350" cap="flat" cmpd="sng" algn="ctr">
              <a:solidFill>
                <a:srgbClr val="D3D3D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lumMod val="95000"/>
                      <a:lumOff val="5000"/>
                    </a:srgbClr>
                  </a:solidFill>
                  <a:effectLst/>
                  <a:uLnTx/>
                  <a:uFillTx/>
                  <a:latin typeface="Arial" panose="020B0604020202020204"/>
                  <a:ea typeface="+mn-ea"/>
                  <a:cs typeface="+mn-cs"/>
                </a:rPr>
                <a:t>1</a:t>
              </a:r>
            </a:p>
          </p:txBody>
        </p:sp>
        <p:sp>
          <p:nvSpPr>
            <p:cNvPr id="161" name="Subtitle 1">
              <a:extLst>
                <a:ext uri="{FF2B5EF4-FFF2-40B4-BE49-F238E27FC236}">
                  <a16:creationId xmlns:a16="http://schemas.microsoft.com/office/drawing/2014/main" id="{ED65AB25-0324-C09A-154B-46C65DFE6BE7}"/>
                </a:ext>
              </a:extLst>
            </p:cNvPr>
            <p:cNvSpPr/>
            <p:nvPr/>
          </p:nvSpPr>
          <p:spPr>
            <a:xfrm>
              <a:off x="733505" y="3625972"/>
              <a:ext cx="1635194" cy="523220"/>
            </a:xfrm>
            <a:prstGeom prst="rect">
              <a:avLst/>
            </a:prstGeom>
          </p:spPr>
          <p:txBody>
            <a:bodyPr wrap="square">
              <a:spAutoFit/>
            </a:bodyPr>
            <a:lstStyle/>
            <a:p>
              <a:pPr defTabSz="914400">
                <a:spcAft>
                  <a:spcPts val="600"/>
                </a:spcAft>
                <a:defRPr/>
              </a:pPr>
              <a:r>
                <a:rPr lang="en-US" sz="1400" b="1" spc="50" dirty="0">
                  <a:solidFill>
                    <a:srgbClr val="000000"/>
                  </a:solidFill>
                  <a:ea typeface="Source Sans Pro" panose="020B0503030403020204" pitchFamily="34" charset="0"/>
                </a:rPr>
                <a:t>Define research goals</a:t>
              </a:r>
            </a:p>
          </p:txBody>
        </p:sp>
        <p:sp>
          <p:nvSpPr>
            <p:cNvPr id="1353" name="Text Rectangle 1">
              <a:extLst>
                <a:ext uri="{FF2B5EF4-FFF2-40B4-BE49-F238E27FC236}">
                  <a16:creationId xmlns:a16="http://schemas.microsoft.com/office/drawing/2014/main" id="{7273044B-43AD-5B56-F562-F5857D95097E}"/>
                </a:ext>
              </a:extLst>
            </p:cNvPr>
            <p:cNvSpPr/>
            <p:nvPr/>
          </p:nvSpPr>
          <p:spPr>
            <a:xfrm>
              <a:off x="585921" y="4435557"/>
              <a:ext cx="1969221" cy="925758"/>
            </a:xfrm>
            <a:prstGeom prst="roundRect">
              <a:avLst/>
            </a:prstGeom>
            <a:solidFill>
              <a:srgbClr val="FFFFFF">
                <a:lumMod val="95000"/>
              </a:srgbClr>
            </a:solidFill>
            <a:ln w="9525" cap="flat" cmpd="sng" algn="ctr">
              <a:solidFill>
                <a:srgbClr val="000000">
                  <a:lumMod val="50000"/>
                  <a:lumOff val="50000"/>
                </a:srgbClr>
              </a:solidFill>
              <a:prstDash val="solid"/>
              <a:miter lim="800000"/>
            </a:ln>
            <a:effectLst/>
          </p:spPr>
          <p:txBody>
            <a:bodyPr rtlCol="0" anchor="ctr"/>
            <a:lstStyle/>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Source Sans Pro"/>
                  <a:cs typeface="Arial" panose="020B0604020202020204" pitchFamily="34" charset="0"/>
                </a:rPr>
                <a:t>Define and prioritize populations</a:t>
              </a:r>
            </a:p>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Source Sans Pro"/>
                  <a:cs typeface="Arial" panose="020B0604020202020204" pitchFamily="34" charset="0"/>
                </a:rPr>
                <a:t>Build research team with relevant skills </a:t>
              </a:r>
            </a:p>
          </p:txBody>
        </p:sp>
        <p:pic>
          <p:nvPicPr>
            <p:cNvPr id="216" name="Picture 1" descr="Combined icons representing both multilingual / LEP and people with disabilities">
              <a:extLst>
                <a:ext uri="{FF2B5EF4-FFF2-40B4-BE49-F238E27FC236}">
                  <a16:creationId xmlns:a16="http://schemas.microsoft.com/office/drawing/2014/main" id="{53556FFC-D2A1-D2D9-5056-32FBC58C2DEB}"/>
                </a:ext>
              </a:extLst>
            </p:cNvPr>
            <p:cNvPicPr>
              <a:picLocks noChangeAspect="1"/>
            </p:cNvPicPr>
            <p:nvPr/>
          </p:nvPicPr>
          <p:blipFill>
            <a:blip r:embed="rId5"/>
            <a:stretch>
              <a:fillRect/>
            </a:stretch>
          </p:blipFill>
          <p:spPr>
            <a:xfrm>
              <a:off x="248574" y="4492398"/>
              <a:ext cx="457240" cy="810838"/>
            </a:xfrm>
            <a:prstGeom prst="rect">
              <a:avLst/>
            </a:prstGeom>
          </p:spPr>
        </p:pic>
        <p:sp>
          <p:nvSpPr>
            <p:cNvPr id="162" name="Oval 2">
              <a:extLst>
                <a:ext uri="{FF2B5EF4-FFF2-40B4-BE49-F238E27FC236}">
                  <a16:creationId xmlns:a16="http://schemas.microsoft.com/office/drawing/2014/main" id="{E25A5F25-5937-6A3D-D331-034F48D9EACA}"/>
                </a:ext>
              </a:extLst>
            </p:cNvPr>
            <p:cNvSpPr/>
            <p:nvPr/>
          </p:nvSpPr>
          <p:spPr>
            <a:xfrm>
              <a:off x="1366844" y="487154"/>
              <a:ext cx="442272" cy="442272"/>
            </a:xfrm>
            <a:prstGeom prst="ellipse">
              <a:avLst/>
            </a:prstGeom>
            <a:gradFill rotWithShape="1">
              <a:gsLst>
                <a:gs pos="0">
                  <a:srgbClr val="D3D3D3">
                    <a:satMod val="103000"/>
                    <a:lumMod val="102000"/>
                    <a:tint val="94000"/>
                  </a:srgbClr>
                </a:gs>
                <a:gs pos="50000">
                  <a:srgbClr val="D3D3D3">
                    <a:satMod val="110000"/>
                    <a:lumMod val="100000"/>
                    <a:shade val="100000"/>
                  </a:srgbClr>
                </a:gs>
                <a:gs pos="100000">
                  <a:srgbClr val="D3D3D3">
                    <a:lumMod val="99000"/>
                    <a:satMod val="120000"/>
                    <a:shade val="78000"/>
                  </a:srgbClr>
                </a:gs>
              </a:gsLst>
              <a:lin ang="5400000" scaled="0"/>
            </a:gradFill>
            <a:ln w="6350" cap="flat" cmpd="sng" algn="ctr">
              <a:solidFill>
                <a:srgbClr val="D3D3D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lumMod val="95000"/>
                      <a:lumOff val="5000"/>
                    </a:srgbClr>
                  </a:solidFill>
                  <a:effectLst/>
                  <a:uLnTx/>
                  <a:uFillTx/>
                  <a:latin typeface="Arial" panose="020B0604020202020204"/>
                  <a:ea typeface="+mn-ea"/>
                  <a:cs typeface="+mn-cs"/>
                </a:rPr>
                <a:t>2</a:t>
              </a:r>
            </a:p>
          </p:txBody>
        </p:sp>
        <p:sp>
          <p:nvSpPr>
            <p:cNvPr id="163" name="Subtitle 2">
              <a:extLst>
                <a:ext uri="{FF2B5EF4-FFF2-40B4-BE49-F238E27FC236}">
                  <a16:creationId xmlns:a16="http://schemas.microsoft.com/office/drawing/2014/main" id="{0C4EAC16-D654-7190-DE1D-A7DCDF543291}"/>
                </a:ext>
              </a:extLst>
            </p:cNvPr>
            <p:cNvSpPr/>
            <p:nvPr/>
          </p:nvSpPr>
          <p:spPr>
            <a:xfrm>
              <a:off x="1803769" y="444372"/>
              <a:ext cx="1777631" cy="523220"/>
            </a:xfrm>
            <a:prstGeom prst="rect">
              <a:avLst/>
            </a:prstGeom>
          </p:spPr>
          <p:txBody>
            <a:bodyPr wrap="square">
              <a:spAutoFit/>
            </a:bodyPr>
            <a:lstStyle/>
            <a:p>
              <a:pPr defTabSz="914400">
                <a:spcAft>
                  <a:spcPts val="600"/>
                </a:spcAft>
                <a:defRPr/>
              </a:pPr>
              <a:r>
                <a:rPr lang="en-US" sz="1400" b="1" spc="50" dirty="0">
                  <a:solidFill>
                    <a:srgbClr val="000000"/>
                  </a:solidFill>
                  <a:ea typeface="Source Sans Pro" panose="020B0503030403020204" pitchFamily="34" charset="0"/>
                </a:rPr>
                <a:t>Develop prototype</a:t>
              </a:r>
            </a:p>
          </p:txBody>
        </p:sp>
        <p:sp>
          <p:nvSpPr>
            <p:cNvPr id="1355" name="Text Rectangle 2 A">
              <a:extLst>
                <a:ext uri="{FF2B5EF4-FFF2-40B4-BE49-F238E27FC236}">
                  <a16:creationId xmlns:a16="http://schemas.microsoft.com/office/drawing/2014/main" id="{70DE7E09-37F3-BF0F-995A-ECD9B79EDF6E}"/>
                </a:ext>
              </a:extLst>
            </p:cNvPr>
            <p:cNvSpPr/>
            <p:nvPr/>
          </p:nvSpPr>
          <p:spPr>
            <a:xfrm>
              <a:off x="1649174" y="1190686"/>
              <a:ext cx="2242106" cy="1162723"/>
            </a:xfrm>
            <a:prstGeom prst="roundRect">
              <a:avLst/>
            </a:prstGeom>
            <a:solidFill>
              <a:srgbClr val="FFFFFF">
                <a:lumMod val="95000"/>
              </a:srgbClr>
            </a:solidFill>
            <a:ln w="9525" cap="flat" cmpd="sng" algn="ctr">
              <a:solidFill>
                <a:srgbClr val="000000">
                  <a:lumMod val="50000"/>
                  <a:lumOff val="50000"/>
                </a:srgbClr>
              </a:solidFill>
              <a:prstDash val="solid"/>
              <a:miter lim="800000"/>
            </a:ln>
            <a:effectLst/>
          </p:spPr>
          <p:txBody>
            <a:bodyPr rtlCol="0" anchor="ctr"/>
            <a:lstStyle/>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Source Sans Pro"/>
                  <a:cs typeface="Arial" panose="020B0604020202020204" pitchFamily="34" charset="0"/>
                </a:rPr>
                <a:t>Translate prototype content</a:t>
              </a:r>
            </a:p>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Source Sans Pro"/>
                  <a:cs typeface="Arial" panose="020B0604020202020204" pitchFamily="34" charset="0"/>
                </a:rPr>
                <a:t>Cultural, language review</a:t>
              </a:r>
            </a:p>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Source Sans Pro"/>
                  <a:cs typeface="Arial" panose="020B0604020202020204" pitchFamily="34" charset="0"/>
                </a:rPr>
                <a:t>Design review (ex. number formats, form design)</a:t>
              </a:r>
            </a:p>
          </p:txBody>
        </p:sp>
        <p:pic>
          <p:nvPicPr>
            <p:cNvPr id="221" name="Picture 2 A" descr="Language speech bubbles icon, representing multilingual / LEP">
              <a:extLst>
                <a:ext uri="{FF2B5EF4-FFF2-40B4-BE49-F238E27FC236}">
                  <a16:creationId xmlns:a16="http://schemas.microsoft.com/office/drawing/2014/main" id="{095C6B5D-2D14-AE40-D336-38411832DB15}"/>
                </a:ext>
              </a:extLst>
            </p:cNvPr>
            <p:cNvPicPr>
              <a:picLocks noChangeAspect="1"/>
            </p:cNvPicPr>
            <p:nvPr/>
          </p:nvPicPr>
          <p:blipFill>
            <a:blip r:embed="rId4"/>
            <a:stretch>
              <a:fillRect/>
            </a:stretch>
          </p:blipFill>
          <p:spPr>
            <a:xfrm>
              <a:off x="1366844" y="1539502"/>
              <a:ext cx="451143" cy="451143"/>
            </a:xfrm>
            <a:prstGeom prst="rect">
              <a:avLst/>
            </a:prstGeom>
          </p:spPr>
        </p:pic>
        <p:sp>
          <p:nvSpPr>
            <p:cNvPr id="1356" name="Text Rectangle 2 B">
              <a:extLst>
                <a:ext uri="{FF2B5EF4-FFF2-40B4-BE49-F238E27FC236}">
                  <a16:creationId xmlns:a16="http://schemas.microsoft.com/office/drawing/2014/main" id="{5321C9FB-8D22-8F8E-A398-272C80131D30}"/>
                </a:ext>
              </a:extLst>
            </p:cNvPr>
            <p:cNvSpPr/>
            <p:nvPr/>
          </p:nvSpPr>
          <p:spPr>
            <a:xfrm>
              <a:off x="1655766" y="2439974"/>
              <a:ext cx="2242106" cy="496195"/>
            </a:xfrm>
            <a:prstGeom prst="roundRect">
              <a:avLst/>
            </a:prstGeom>
            <a:solidFill>
              <a:srgbClr val="FFFFFF">
                <a:lumMod val="95000"/>
              </a:srgbClr>
            </a:solidFill>
            <a:ln w="9525" cap="flat" cmpd="sng" algn="ctr">
              <a:solidFill>
                <a:srgbClr val="000000">
                  <a:lumMod val="50000"/>
                  <a:lumOff val="50000"/>
                </a:srgbClr>
              </a:solidFill>
              <a:prstDash val="solid"/>
              <a:miter lim="800000"/>
            </a:ln>
            <a:effectLst/>
          </p:spPr>
          <p:txBody>
            <a:bodyPr rtlCol="0" anchor="ctr"/>
            <a:lstStyle/>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Source Sans Pro"/>
                  <a:cs typeface="Arial" panose="020B0604020202020204" pitchFamily="34" charset="0"/>
                </a:rPr>
                <a:t>Conduct accessibility audit for selected population(s)</a:t>
              </a:r>
            </a:p>
          </p:txBody>
        </p:sp>
        <p:pic>
          <p:nvPicPr>
            <p:cNvPr id="25" name="Picture 2 B" descr="Wheelchair user icon, representing people with disabilities ">
              <a:extLst>
                <a:ext uri="{FF2B5EF4-FFF2-40B4-BE49-F238E27FC236}">
                  <a16:creationId xmlns:a16="http://schemas.microsoft.com/office/drawing/2014/main" id="{DAA64525-B835-B526-AD1C-06525F4A8448}"/>
                </a:ext>
              </a:extLst>
            </p:cNvPr>
            <p:cNvPicPr>
              <a:picLocks noChangeAspect="1"/>
            </p:cNvPicPr>
            <p:nvPr/>
          </p:nvPicPr>
          <p:blipFill>
            <a:blip r:embed="rId3"/>
            <a:stretch>
              <a:fillRect/>
            </a:stretch>
          </p:blipFill>
          <p:spPr>
            <a:xfrm>
              <a:off x="1351720" y="2439974"/>
              <a:ext cx="451143" cy="445047"/>
            </a:xfrm>
            <a:prstGeom prst="rect">
              <a:avLst/>
            </a:prstGeom>
          </p:spPr>
        </p:pic>
        <p:sp>
          <p:nvSpPr>
            <p:cNvPr id="164" name="Oval 3">
              <a:extLst>
                <a:ext uri="{FF2B5EF4-FFF2-40B4-BE49-F238E27FC236}">
                  <a16:creationId xmlns:a16="http://schemas.microsoft.com/office/drawing/2014/main" id="{BCD7DF0B-3D09-F5FA-F9B0-756153D67FE2}"/>
                </a:ext>
              </a:extLst>
            </p:cNvPr>
            <p:cNvSpPr/>
            <p:nvPr/>
          </p:nvSpPr>
          <p:spPr>
            <a:xfrm>
              <a:off x="2753411" y="3455116"/>
              <a:ext cx="442272" cy="442272"/>
            </a:xfrm>
            <a:prstGeom prst="ellipse">
              <a:avLst/>
            </a:prstGeom>
            <a:gradFill rotWithShape="1">
              <a:gsLst>
                <a:gs pos="0">
                  <a:srgbClr val="D3D3D3">
                    <a:satMod val="103000"/>
                    <a:lumMod val="102000"/>
                    <a:tint val="94000"/>
                  </a:srgbClr>
                </a:gs>
                <a:gs pos="50000">
                  <a:srgbClr val="D3D3D3">
                    <a:satMod val="110000"/>
                    <a:lumMod val="100000"/>
                    <a:shade val="100000"/>
                  </a:srgbClr>
                </a:gs>
                <a:gs pos="100000">
                  <a:srgbClr val="D3D3D3">
                    <a:lumMod val="99000"/>
                    <a:satMod val="120000"/>
                    <a:shade val="78000"/>
                  </a:srgbClr>
                </a:gs>
              </a:gsLst>
              <a:lin ang="5400000" scaled="0"/>
            </a:gradFill>
            <a:ln w="6350" cap="flat" cmpd="sng" algn="ctr">
              <a:solidFill>
                <a:srgbClr val="D3D3D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lumMod val="95000"/>
                      <a:lumOff val="5000"/>
                    </a:srgbClr>
                  </a:solidFill>
                  <a:effectLst/>
                  <a:uLnTx/>
                  <a:uFillTx/>
                  <a:latin typeface="Arial" panose="020B0604020202020204"/>
                  <a:ea typeface="+mn-ea"/>
                  <a:cs typeface="+mn-cs"/>
                </a:rPr>
                <a:t>3</a:t>
              </a:r>
            </a:p>
          </p:txBody>
        </p:sp>
        <p:sp>
          <p:nvSpPr>
            <p:cNvPr id="165" name="Subtitle 3">
              <a:extLst>
                <a:ext uri="{FF2B5EF4-FFF2-40B4-BE49-F238E27FC236}">
                  <a16:creationId xmlns:a16="http://schemas.microsoft.com/office/drawing/2014/main" id="{7F408DEF-ACA3-835E-6849-C13235EC86A3}"/>
                </a:ext>
              </a:extLst>
            </p:cNvPr>
            <p:cNvSpPr/>
            <p:nvPr/>
          </p:nvSpPr>
          <p:spPr>
            <a:xfrm>
              <a:off x="3197263" y="3522364"/>
              <a:ext cx="2188929" cy="307777"/>
            </a:xfrm>
            <a:prstGeom prst="rect">
              <a:avLst/>
            </a:prstGeom>
          </p:spPr>
          <p:txBody>
            <a:bodyPr wrap="square">
              <a:spAutoFit/>
            </a:bodyPr>
            <a:lstStyle/>
            <a:p>
              <a:pPr defTabSz="914400">
                <a:spcAft>
                  <a:spcPts val="600"/>
                </a:spcAft>
                <a:defRPr/>
              </a:pPr>
              <a:r>
                <a:rPr lang="en-US" sz="1400" b="1" spc="50" dirty="0">
                  <a:solidFill>
                    <a:srgbClr val="000000"/>
                  </a:solidFill>
                  <a:ea typeface="Source Sans Pro" panose="020B0503030403020204" pitchFamily="34" charset="0"/>
                </a:rPr>
                <a:t>Plan the study</a:t>
              </a:r>
            </a:p>
          </p:txBody>
        </p:sp>
        <p:sp>
          <p:nvSpPr>
            <p:cNvPr id="1358" name="Text Rectangle 3 A">
              <a:extLst>
                <a:ext uri="{FF2B5EF4-FFF2-40B4-BE49-F238E27FC236}">
                  <a16:creationId xmlns:a16="http://schemas.microsoft.com/office/drawing/2014/main" id="{E5D21A7D-C2AE-F330-D7E6-744229E67193}"/>
                </a:ext>
              </a:extLst>
            </p:cNvPr>
            <p:cNvSpPr/>
            <p:nvPr/>
          </p:nvSpPr>
          <p:spPr>
            <a:xfrm>
              <a:off x="3042988" y="4193611"/>
              <a:ext cx="2225216" cy="610638"/>
            </a:xfrm>
            <a:prstGeom prst="roundRect">
              <a:avLst/>
            </a:prstGeom>
            <a:solidFill>
              <a:srgbClr val="FFFFFF">
                <a:lumMod val="95000"/>
              </a:srgbClr>
            </a:solidFill>
            <a:ln w="9525" cap="flat" cmpd="sng" algn="ctr">
              <a:solidFill>
                <a:srgbClr val="000000">
                  <a:lumMod val="50000"/>
                  <a:lumOff val="50000"/>
                </a:srgbClr>
              </a:solidFill>
              <a:prstDash val="solid"/>
              <a:miter lim="800000"/>
            </a:ln>
            <a:effectLst/>
          </p:spPr>
          <p:txBody>
            <a:bodyPr rtlCol="0" anchor="ctr"/>
            <a:lstStyle/>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Source Sans Pro"/>
                  <a:cs typeface="Arial" panose="020B0604020202020204" pitchFamily="34" charset="0"/>
                </a:rPr>
                <a:t>Translate study materials</a:t>
              </a:r>
            </a:p>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Source Sans Pro"/>
                  <a:cs typeface="Arial" panose="020B0604020202020204" pitchFamily="34" charset="0"/>
                </a:rPr>
                <a:t>English proficiency criteria </a:t>
              </a:r>
              <a:r>
                <a:rPr kumimoji="0" lang="en-US" sz="1200" b="0" i="0" u="none" strike="noStrike" kern="0" cap="none" spc="0" normalizeH="0" baseline="0" noProof="0" dirty="0">
                  <a:ln>
                    <a:noFill/>
                  </a:ln>
                  <a:solidFill>
                    <a:srgbClr val="000000"/>
                  </a:solidFill>
                  <a:effectLst/>
                  <a:uLnTx/>
                  <a:uFillTx/>
                  <a:latin typeface="Arial" panose="020B0604020202020204"/>
                  <a:ea typeface="+mn-ea"/>
                  <a:cs typeface="Arial" panose="020B0604020202020204" pitchFamily="34" charset="0"/>
                </a:rPr>
                <a:t>  </a:t>
              </a:r>
            </a:p>
          </p:txBody>
        </p:sp>
        <p:pic>
          <p:nvPicPr>
            <p:cNvPr id="220" name="Picture 3 A" descr="Language speech bubbles icon, representing multilingual / LEP">
              <a:extLst>
                <a:ext uri="{FF2B5EF4-FFF2-40B4-BE49-F238E27FC236}">
                  <a16:creationId xmlns:a16="http://schemas.microsoft.com/office/drawing/2014/main" id="{B111E740-E8DA-B83B-E6F9-A149322FCD32}"/>
                </a:ext>
              </a:extLst>
            </p:cNvPr>
            <p:cNvPicPr>
              <a:picLocks noChangeAspect="1"/>
            </p:cNvPicPr>
            <p:nvPr/>
          </p:nvPicPr>
          <p:blipFill>
            <a:blip r:embed="rId4"/>
            <a:stretch>
              <a:fillRect/>
            </a:stretch>
          </p:blipFill>
          <p:spPr>
            <a:xfrm>
              <a:off x="2754306" y="4294186"/>
              <a:ext cx="451143" cy="451143"/>
            </a:xfrm>
            <a:prstGeom prst="rect">
              <a:avLst/>
            </a:prstGeom>
          </p:spPr>
        </p:pic>
        <p:sp>
          <p:nvSpPr>
            <p:cNvPr id="166" name="Oval 4">
              <a:extLst>
                <a:ext uri="{FF2B5EF4-FFF2-40B4-BE49-F238E27FC236}">
                  <a16:creationId xmlns:a16="http://schemas.microsoft.com/office/drawing/2014/main" id="{E2C7779C-C97B-567E-2FA4-ADCEF9CFE232}"/>
                </a:ext>
              </a:extLst>
            </p:cNvPr>
            <p:cNvSpPr/>
            <p:nvPr/>
          </p:nvSpPr>
          <p:spPr>
            <a:xfrm>
              <a:off x="4090520" y="1052696"/>
              <a:ext cx="442272" cy="442272"/>
            </a:xfrm>
            <a:prstGeom prst="ellipse">
              <a:avLst/>
            </a:prstGeom>
            <a:gradFill rotWithShape="1">
              <a:gsLst>
                <a:gs pos="0">
                  <a:srgbClr val="D3D3D3">
                    <a:satMod val="103000"/>
                    <a:lumMod val="102000"/>
                    <a:tint val="94000"/>
                  </a:srgbClr>
                </a:gs>
                <a:gs pos="50000">
                  <a:srgbClr val="D3D3D3">
                    <a:satMod val="110000"/>
                    <a:lumMod val="100000"/>
                    <a:shade val="100000"/>
                  </a:srgbClr>
                </a:gs>
                <a:gs pos="100000">
                  <a:srgbClr val="D3D3D3">
                    <a:lumMod val="99000"/>
                    <a:satMod val="120000"/>
                    <a:shade val="78000"/>
                  </a:srgbClr>
                </a:gs>
              </a:gsLst>
              <a:lin ang="5400000" scaled="0"/>
            </a:gradFill>
            <a:ln w="6350" cap="flat" cmpd="sng" algn="ctr">
              <a:solidFill>
                <a:srgbClr val="D3D3D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lumMod val="95000"/>
                      <a:lumOff val="5000"/>
                    </a:srgbClr>
                  </a:solidFill>
                  <a:effectLst/>
                  <a:uLnTx/>
                  <a:uFillTx/>
                  <a:latin typeface="Arial" panose="020B0604020202020204"/>
                  <a:ea typeface="+mn-ea"/>
                  <a:cs typeface="+mn-cs"/>
                </a:rPr>
                <a:t>4</a:t>
              </a:r>
            </a:p>
          </p:txBody>
        </p:sp>
        <p:sp>
          <p:nvSpPr>
            <p:cNvPr id="167" name="Subtitle 4">
              <a:extLst>
                <a:ext uri="{FF2B5EF4-FFF2-40B4-BE49-F238E27FC236}">
                  <a16:creationId xmlns:a16="http://schemas.microsoft.com/office/drawing/2014/main" id="{620F2BEF-01D0-EF30-494E-FC9F9D97CDCD}"/>
                </a:ext>
              </a:extLst>
            </p:cNvPr>
            <p:cNvSpPr/>
            <p:nvPr/>
          </p:nvSpPr>
          <p:spPr>
            <a:xfrm>
              <a:off x="4527972" y="996465"/>
              <a:ext cx="2180354" cy="523220"/>
            </a:xfrm>
            <a:prstGeom prst="rect">
              <a:avLst/>
            </a:prstGeom>
          </p:spPr>
          <p:txBody>
            <a:bodyPr wrap="square">
              <a:spAutoFit/>
            </a:bodyPr>
            <a:lstStyle/>
            <a:p>
              <a:pPr defTabSz="914400">
                <a:spcAft>
                  <a:spcPts val="600"/>
                </a:spcAft>
                <a:defRPr/>
              </a:pPr>
              <a:r>
                <a:rPr lang="en-US" sz="1400" b="1" spc="50" dirty="0">
                  <a:solidFill>
                    <a:srgbClr val="000000"/>
                  </a:solidFill>
                  <a:ea typeface="Source Sans Pro" panose="020B0503030403020204" pitchFamily="34" charset="0"/>
                </a:rPr>
                <a:t>Obtain necessary approvals</a:t>
              </a:r>
            </a:p>
          </p:txBody>
        </p:sp>
        <p:sp>
          <p:nvSpPr>
            <p:cNvPr id="1361" name="Text Rectangle 4">
              <a:extLst>
                <a:ext uri="{FF2B5EF4-FFF2-40B4-BE49-F238E27FC236}">
                  <a16:creationId xmlns:a16="http://schemas.microsoft.com/office/drawing/2014/main" id="{69CE011B-03E0-2DAF-23AD-1C82927D1834}"/>
                </a:ext>
              </a:extLst>
            </p:cNvPr>
            <p:cNvSpPr/>
            <p:nvPr/>
          </p:nvSpPr>
          <p:spPr>
            <a:xfrm>
              <a:off x="4414373" y="1776304"/>
              <a:ext cx="1969221" cy="972625"/>
            </a:xfrm>
            <a:prstGeom prst="roundRect">
              <a:avLst/>
            </a:prstGeom>
            <a:solidFill>
              <a:srgbClr val="FFFFFF">
                <a:lumMod val="95000"/>
              </a:srgbClr>
            </a:solidFill>
            <a:ln w="9525" cap="flat" cmpd="sng" algn="ctr">
              <a:solidFill>
                <a:srgbClr val="000000">
                  <a:lumMod val="50000"/>
                  <a:lumOff val="50000"/>
                </a:srgbClr>
              </a:solidFill>
              <a:prstDash val="solid"/>
              <a:miter lim="800000"/>
            </a:ln>
            <a:effectLst/>
          </p:spPr>
          <p:txBody>
            <a:bodyPr rtlCol="0" anchor="ctr"/>
            <a:lstStyle/>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Source Sans Pro"/>
                  <a:cs typeface="Arial" panose="020B0604020202020204" pitchFamily="34" charset="0"/>
                </a:rPr>
                <a:t>Additional recruitment cost</a:t>
              </a:r>
            </a:p>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Source Sans Pro"/>
                  <a:cs typeface="Arial" panose="020B0604020202020204" pitchFamily="34" charset="0"/>
                </a:rPr>
                <a:t>Specialized recruitment services</a:t>
              </a:r>
            </a:p>
          </p:txBody>
        </p:sp>
        <p:pic>
          <p:nvPicPr>
            <p:cNvPr id="217" name="Picture 4" descr="Combined icons representing both multilingual / LEP and people with disabilities">
              <a:extLst>
                <a:ext uri="{FF2B5EF4-FFF2-40B4-BE49-F238E27FC236}">
                  <a16:creationId xmlns:a16="http://schemas.microsoft.com/office/drawing/2014/main" id="{C52CC8FF-5810-6B16-612A-7A6995D2837A}"/>
                </a:ext>
              </a:extLst>
            </p:cNvPr>
            <p:cNvPicPr>
              <a:picLocks noChangeAspect="1"/>
            </p:cNvPicPr>
            <p:nvPr/>
          </p:nvPicPr>
          <p:blipFill>
            <a:blip r:embed="rId5"/>
            <a:stretch>
              <a:fillRect/>
            </a:stretch>
          </p:blipFill>
          <p:spPr>
            <a:xfrm>
              <a:off x="4078864" y="1857417"/>
              <a:ext cx="457240" cy="810838"/>
            </a:xfrm>
            <a:prstGeom prst="rect">
              <a:avLst/>
            </a:prstGeom>
          </p:spPr>
        </p:pic>
        <p:sp>
          <p:nvSpPr>
            <p:cNvPr id="168" name="Oval 5">
              <a:extLst>
                <a:ext uri="{FF2B5EF4-FFF2-40B4-BE49-F238E27FC236}">
                  <a16:creationId xmlns:a16="http://schemas.microsoft.com/office/drawing/2014/main" id="{50C268C0-E21F-790C-F707-F79F516DEFD2}"/>
                </a:ext>
              </a:extLst>
            </p:cNvPr>
            <p:cNvSpPr/>
            <p:nvPr/>
          </p:nvSpPr>
          <p:spPr>
            <a:xfrm>
              <a:off x="5409254" y="3313339"/>
              <a:ext cx="442272" cy="442272"/>
            </a:xfrm>
            <a:prstGeom prst="ellipse">
              <a:avLst/>
            </a:prstGeom>
            <a:gradFill rotWithShape="1">
              <a:gsLst>
                <a:gs pos="0">
                  <a:srgbClr val="D3D3D3">
                    <a:satMod val="103000"/>
                    <a:lumMod val="102000"/>
                    <a:tint val="94000"/>
                  </a:srgbClr>
                </a:gs>
                <a:gs pos="50000">
                  <a:srgbClr val="D3D3D3">
                    <a:satMod val="110000"/>
                    <a:lumMod val="100000"/>
                    <a:shade val="100000"/>
                  </a:srgbClr>
                </a:gs>
                <a:gs pos="100000">
                  <a:srgbClr val="D3D3D3">
                    <a:lumMod val="99000"/>
                    <a:satMod val="120000"/>
                    <a:shade val="78000"/>
                  </a:srgbClr>
                </a:gs>
              </a:gsLst>
              <a:lin ang="5400000" scaled="0"/>
            </a:gradFill>
            <a:ln w="6350" cap="flat" cmpd="sng" algn="ctr">
              <a:solidFill>
                <a:srgbClr val="D3D3D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lumMod val="95000"/>
                      <a:lumOff val="5000"/>
                    </a:srgbClr>
                  </a:solidFill>
                  <a:effectLst/>
                  <a:uLnTx/>
                  <a:uFillTx/>
                  <a:latin typeface="Arial" panose="020B0604020202020204"/>
                  <a:ea typeface="+mn-ea"/>
                  <a:cs typeface="+mn-cs"/>
                </a:rPr>
                <a:t>5</a:t>
              </a:r>
            </a:p>
          </p:txBody>
        </p:sp>
        <p:sp>
          <p:nvSpPr>
            <p:cNvPr id="1410" name="Text Rectangle 5 A">
              <a:extLst>
                <a:ext uri="{FF2B5EF4-FFF2-40B4-BE49-F238E27FC236}">
                  <a16:creationId xmlns:a16="http://schemas.microsoft.com/office/drawing/2014/main" id="{C72916E9-1AF7-A50A-876E-BFB81FB134CF}"/>
                </a:ext>
              </a:extLst>
            </p:cNvPr>
            <p:cNvSpPr/>
            <p:nvPr/>
          </p:nvSpPr>
          <p:spPr>
            <a:xfrm>
              <a:off x="5694795" y="3886130"/>
              <a:ext cx="1969220" cy="307481"/>
            </a:xfrm>
            <a:prstGeom prst="roundRect">
              <a:avLst/>
            </a:prstGeom>
            <a:solidFill>
              <a:srgbClr val="FFFFFF">
                <a:lumMod val="95000"/>
              </a:srgbClr>
            </a:solidFill>
            <a:ln w="9525" cap="flat" cmpd="sng" algn="ctr">
              <a:solidFill>
                <a:srgbClr val="000000">
                  <a:lumMod val="50000"/>
                  <a:lumOff val="50000"/>
                </a:srgbClr>
              </a:solidFill>
              <a:prstDash val="solid"/>
              <a:miter lim="800000"/>
            </a:ln>
            <a:effectLst/>
          </p:spPr>
          <p:txBody>
            <a:bodyPr rtlCol="0" anchor="ctr"/>
            <a:lstStyle/>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Source Sans Pro"/>
                  <a:cs typeface="Arial" panose="020B0604020202020204" pitchFamily="34" charset="0"/>
                </a:rPr>
                <a:t>Bilingual notetaker </a:t>
              </a:r>
            </a:p>
          </p:txBody>
        </p:sp>
        <p:pic>
          <p:nvPicPr>
            <p:cNvPr id="24" name="Picture 5 A" descr="Language speech bubbles icon, representing multilingual / LEP">
              <a:extLst>
                <a:ext uri="{FF2B5EF4-FFF2-40B4-BE49-F238E27FC236}">
                  <a16:creationId xmlns:a16="http://schemas.microsoft.com/office/drawing/2014/main" id="{9E95E63F-4F74-900A-C490-E9BEBE269672}"/>
                </a:ext>
              </a:extLst>
            </p:cNvPr>
            <p:cNvPicPr>
              <a:picLocks noChangeAspect="1"/>
            </p:cNvPicPr>
            <p:nvPr/>
          </p:nvPicPr>
          <p:blipFill>
            <a:blip r:embed="rId4"/>
            <a:stretch>
              <a:fillRect/>
            </a:stretch>
          </p:blipFill>
          <p:spPr>
            <a:xfrm>
              <a:off x="5412655" y="3815022"/>
              <a:ext cx="451143" cy="451143"/>
            </a:xfrm>
            <a:prstGeom prst="rect">
              <a:avLst/>
            </a:prstGeom>
          </p:spPr>
        </p:pic>
        <p:sp>
          <p:nvSpPr>
            <p:cNvPr id="1415" name="Text Rectangle 5 B">
              <a:extLst>
                <a:ext uri="{FF2B5EF4-FFF2-40B4-BE49-F238E27FC236}">
                  <a16:creationId xmlns:a16="http://schemas.microsoft.com/office/drawing/2014/main" id="{CFEDD74C-08B9-C516-7A17-621684DF2E65}"/>
                </a:ext>
              </a:extLst>
            </p:cNvPr>
            <p:cNvSpPr/>
            <p:nvPr/>
          </p:nvSpPr>
          <p:spPr>
            <a:xfrm>
              <a:off x="5704250" y="4260291"/>
              <a:ext cx="1959766" cy="1946266"/>
            </a:xfrm>
            <a:prstGeom prst="roundRect">
              <a:avLst/>
            </a:prstGeom>
            <a:solidFill>
              <a:srgbClr val="FFFFFF">
                <a:lumMod val="95000"/>
              </a:srgbClr>
            </a:solidFill>
            <a:ln w="9525" cap="flat" cmpd="sng" algn="ctr">
              <a:solidFill>
                <a:srgbClr val="000000">
                  <a:lumMod val="50000"/>
                  <a:lumOff val="50000"/>
                </a:srgbClr>
              </a:solidFill>
              <a:prstDash val="solid"/>
              <a:miter lim="800000"/>
            </a:ln>
            <a:effectLst/>
          </p:spPr>
          <p:txBody>
            <a:bodyPr rtlCol="0" anchor="ctr"/>
            <a:lstStyle/>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Source Sans Pro"/>
                  <a:cs typeface="Arial" panose="020B0604020202020204" pitchFamily="34" charset="0"/>
                </a:rPr>
                <a:t>Tech-check sessions</a:t>
              </a:r>
            </a:p>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Source Sans Pro"/>
                  <a:cs typeface="Arial" panose="020B0604020202020204" pitchFamily="34" charset="0"/>
                </a:rPr>
                <a:t>Longer sessions with breaks</a:t>
              </a:r>
            </a:p>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Source Sans Pro"/>
                  <a:cs typeface="Arial" panose="020B0604020202020204" pitchFamily="34" charset="0"/>
                </a:rPr>
                <a:t>Accessibility audit setup</a:t>
              </a:r>
            </a:p>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Source Sans Pro"/>
                  <a:cs typeface="Arial" panose="020B0604020202020204" pitchFamily="34" charset="0"/>
                </a:rPr>
                <a:t>Document additional procedures for participant travel, meet and greet</a:t>
              </a:r>
            </a:p>
          </p:txBody>
        </p:sp>
        <p:pic>
          <p:nvPicPr>
            <p:cNvPr id="227" name="Picture 5 B" descr="Wheelchair user icon, representing people with disabilities ">
              <a:extLst>
                <a:ext uri="{FF2B5EF4-FFF2-40B4-BE49-F238E27FC236}">
                  <a16:creationId xmlns:a16="http://schemas.microsoft.com/office/drawing/2014/main" id="{64B83C1E-3A9F-0E06-EC95-8FF80629F125}"/>
                </a:ext>
              </a:extLst>
            </p:cNvPr>
            <p:cNvPicPr>
              <a:picLocks noChangeAspect="1"/>
            </p:cNvPicPr>
            <p:nvPr/>
          </p:nvPicPr>
          <p:blipFill>
            <a:blip r:embed="rId3"/>
            <a:stretch>
              <a:fillRect/>
            </a:stretch>
          </p:blipFill>
          <p:spPr>
            <a:xfrm>
              <a:off x="5417420" y="5007682"/>
              <a:ext cx="451143" cy="445047"/>
            </a:xfrm>
            <a:prstGeom prst="rect">
              <a:avLst/>
            </a:prstGeom>
          </p:spPr>
        </p:pic>
        <p:sp>
          <p:nvSpPr>
            <p:cNvPr id="170" name="Oval 6">
              <a:extLst>
                <a:ext uri="{FF2B5EF4-FFF2-40B4-BE49-F238E27FC236}">
                  <a16:creationId xmlns:a16="http://schemas.microsoft.com/office/drawing/2014/main" id="{4E438985-5E33-0DE5-2F01-B7784189C1D1}"/>
                </a:ext>
              </a:extLst>
            </p:cNvPr>
            <p:cNvSpPr/>
            <p:nvPr/>
          </p:nvSpPr>
          <p:spPr>
            <a:xfrm>
              <a:off x="6932043" y="641601"/>
              <a:ext cx="442272" cy="442272"/>
            </a:xfrm>
            <a:prstGeom prst="ellipse">
              <a:avLst/>
            </a:prstGeom>
            <a:gradFill rotWithShape="1">
              <a:gsLst>
                <a:gs pos="0">
                  <a:srgbClr val="D3D3D3">
                    <a:satMod val="103000"/>
                    <a:lumMod val="102000"/>
                    <a:tint val="94000"/>
                  </a:srgbClr>
                </a:gs>
                <a:gs pos="50000">
                  <a:srgbClr val="D3D3D3">
                    <a:satMod val="110000"/>
                    <a:lumMod val="100000"/>
                    <a:shade val="100000"/>
                  </a:srgbClr>
                </a:gs>
                <a:gs pos="100000">
                  <a:srgbClr val="D3D3D3">
                    <a:lumMod val="99000"/>
                    <a:satMod val="120000"/>
                    <a:shade val="78000"/>
                  </a:srgbClr>
                </a:gs>
              </a:gsLst>
              <a:lin ang="5400000" scaled="0"/>
            </a:gradFill>
            <a:ln w="6350" cap="flat" cmpd="sng" algn="ctr">
              <a:solidFill>
                <a:srgbClr val="D3D3D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lumMod val="95000"/>
                      <a:lumOff val="5000"/>
                    </a:srgbClr>
                  </a:solidFill>
                  <a:effectLst/>
                  <a:uLnTx/>
                  <a:uFillTx/>
                  <a:latin typeface="Arial" panose="020B0604020202020204"/>
                  <a:ea typeface="+mn-ea"/>
                  <a:cs typeface="+mn-cs"/>
                </a:rPr>
                <a:t>6</a:t>
              </a:r>
            </a:p>
          </p:txBody>
        </p:sp>
        <p:pic>
          <p:nvPicPr>
            <p:cNvPr id="222" name="Picture 6 A" descr="Language speech bubbles icon, representing multilingual / LEP">
              <a:extLst>
                <a:ext uri="{FF2B5EF4-FFF2-40B4-BE49-F238E27FC236}">
                  <a16:creationId xmlns:a16="http://schemas.microsoft.com/office/drawing/2014/main" id="{1D1E8E4D-BE06-31C1-ACF1-D426F66C4000}"/>
                </a:ext>
              </a:extLst>
            </p:cNvPr>
            <p:cNvPicPr>
              <a:picLocks noChangeAspect="1"/>
            </p:cNvPicPr>
            <p:nvPr/>
          </p:nvPicPr>
          <p:blipFill>
            <a:blip r:embed="rId4"/>
            <a:stretch>
              <a:fillRect/>
            </a:stretch>
          </p:blipFill>
          <p:spPr>
            <a:xfrm>
              <a:off x="6930929" y="1147668"/>
              <a:ext cx="451143" cy="451143"/>
            </a:xfrm>
            <a:prstGeom prst="rect">
              <a:avLst/>
            </a:prstGeom>
          </p:spPr>
        </p:pic>
        <p:pic>
          <p:nvPicPr>
            <p:cNvPr id="225" name="Picture 6 B" descr="Wheelchair user icon, representing people with disabilities ">
              <a:extLst>
                <a:ext uri="{FF2B5EF4-FFF2-40B4-BE49-F238E27FC236}">
                  <a16:creationId xmlns:a16="http://schemas.microsoft.com/office/drawing/2014/main" id="{EC7C4135-E004-308B-0C19-E57BDDC2DF73}"/>
                </a:ext>
              </a:extLst>
            </p:cNvPr>
            <p:cNvPicPr>
              <a:picLocks noChangeAspect="1"/>
            </p:cNvPicPr>
            <p:nvPr/>
          </p:nvPicPr>
          <p:blipFill>
            <a:blip r:embed="rId3"/>
            <a:stretch>
              <a:fillRect/>
            </a:stretch>
          </p:blipFill>
          <p:spPr>
            <a:xfrm>
              <a:off x="6947928" y="1627403"/>
              <a:ext cx="451143" cy="445047"/>
            </a:xfrm>
            <a:prstGeom prst="rect">
              <a:avLst/>
            </a:prstGeom>
          </p:spPr>
        </p:pic>
        <p:sp>
          <p:nvSpPr>
            <p:cNvPr id="172" name="Oval 7">
              <a:extLst>
                <a:ext uri="{FF2B5EF4-FFF2-40B4-BE49-F238E27FC236}">
                  <a16:creationId xmlns:a16="http://schemas.microsoft.com/office/drawing/2014/main" id="{8186BD9F-9265-D19B-56C0-4C719FF00898}"/>
                </a:ext>
              </a:extLst>
            </p:cNvPr>
            <p:cNvSpPr/>
            <p:nvPr/>
          </p:nvSpPr>
          <p:spPr>
            <a:xfrm>
              <a:off x="7771808" y="3313551"/>
              <a:ext cx="442272" cy="442272"/>
            </a:xfrm>
            <a:prstGeom prst="ellipse">
              <a:avLst/>
            </a:prstGeom>
            <a:gradFill rotWithShape="1">
              <a:gsLst>
                <a:gs pos="0">
                  <a:srgbClr val="D3D3D3">
                    <a:satMod val="103000"/>
                    <a:lumMod val="102000"/>
                    <a:tint val="94000"/>
                  </a:srgbClr>
                </a:gs>
                <a:gs pos="50000">
                  <a:srgbClr val="D3D3D3">
                    <a:satMod val="110000"/>
                    <a:lumMod val="100000"/>
                    <a:shade val="100000"/>
                  </a:srgbClr>
                </a:gs>
                <a:gs pos="100000">
                  <a:srgbClr val="D3D3D3">
                    <a:lumMod val="99000"/>
                    <a:satMod val="120000"/>
                    <a:shade val="78000"/>
                  </a:srgbClr>
                </a:gs>
              </a:gsLst>
              <a:lin ang="5400000" scaled="0"/>
            </a:gradFill>
            <a:ln w="6350" cap="flat" cmpd="sng" algn="ctr">
              <a:solidFill>
                <a:srgbClr val="D3D3D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lumMod val="95000"/>
                      <a:lumOff val="5000"/>
                    </a:srgbClr>
                  </a:solidFill>
                  <a:effectLst/>
                  <a:uLnTx/>
                  <a:uFillTx/>
                  <a:latin typeface="Arial" panose="020B0604020202020204"/>
                  <a:ea typeface="+mn-ea"/>
                  <a:cs typeface="+mn-cs"/>
                </a:rPr>
                <a:t>7</a:t>
              </a:r>
            </a:p>
          </p:txBody>
        </p:sp>
        <p:sp>
          <p:nvSpPr>
            <p:cNvPr id="173" name="Subtitle 7">
              <a:extLst>
                <a:ext uri="{FF2B5EF4-FFF2-40B4-BE49-F238E27FC236}">
                  <a16:creationId xmlns:a16="http://schemas.microsoft.com/office/drawing/2014/main" id="{F1A14CDF-167D-FCDB-C03F-CB2E8ED42BBE}"/>
                </a:ext>
              </a:extLst>
            </p:cNvPr>
            <p:cNvSpPr/>
            <p:nvPr/>
          </p:nvSpPr>
          <p:spPr>
            <a:xfrm>
              <a:off x="8193058" y="3380575"/>
              <a:ext cx="1696298" cy="307777"/>
            </a:xfrm>
            <a:prstGeom prst="rect">
              <a:avLst/>
            </a:prstGeom>
          </p:spPr>
          <p:txBody>
            <a:bodyPr wrap="none">
              <a:spAutoFit/>
            </a:bodyPr>
            <a:lstStyle/>
            <a:p>
              <a:pPr defTabSz="914400">
                <a:spcAft>
                  <a:spcPts val="600"/>
                </a:spcAft>
                <a:defRPr/>
              </a:pPr>
              <a:r>
                <a:rPr lang="en-US" sz="1400" b="1" spc="50" dirty="0">
                  <a:solidFill>
                    <a:srgbClr val="000000"/>
                  </a:solidFill>
                  <a:ea typeface="Source Sans Pro" panose="020B0503030403020204" pitchFamily="34" charset="0"/>
                </a:rPr>
                <a:t>Conduct the test</a:t>
              </a:r>
            </a:p>
          </p:txBody>
        </p:sp>
        <p:sp>
          <p:nvSpPr>
            <p:cNvPr id="1432" name="Text Rectangle 7">
              <a:extLst>
                <a:ext uri="{FF2B5EF4-FFF2-40B4-BE49-F238E27FC236}">
                  <a16:creationId xmlns:a16="http://schemas.microsoft.com/office/drawing/2014/main" id="{16859BD9-FFF2-DBBB-DC36-BB63D05883A2}"/>
                </a:ext>
              </a:extLst>
            </p:cNvPr>
            <p:cNvSpPr/>
            <p:nvPr/>
          </p:nvSpPr>
          <p:spPr>
            <a:xfrm>
              <a:off x="8083345" y="4135323"/>
              <a:ext cx="1709659" cy="688300"/>
            </a:xfrm>
            <a:prstGeom prst="roundRect">
              <a:avLst/>
            </a:prstGeom>
            <a:solidFill>
              <a:srgbClr val="FFFFFF">
                <a:lumMod val="95000"/>
              </a:srgbClr>
            </a:solidFill>
            <a:ln w="9525" cap="flat" cmpd="sng" algn="ctr">
              <a:solidFill>
                <a:srgbClr val="000000">
                  <a:lumMod val="50000"/>
                  <a:lumOff val="50000"/>
                </a:srgbClr>
              </a:solidFill>
              <a:prstDash val="solid"/>
              <a:miter lim="800000"/>
            </a:ln>
            <a:effectLst/>
          </p:spPr>
          <p:txBody>
            <a:bodyPr rtlCol="0" anchor="ctr"/>
            <a:lstStyle/>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Source Sans Pro"/>
                  <a:cs typeface="Arial" panose="020B0604020202020204" pitchFamily="34" charset="0"/>
                </a:rPr>
                <a:t>Accessibility audit of consent, incentive delivery</a:t>
              </a:r>
            </a:p>
          </p:txBody>
        </p:sp>
        <p:pic>
          <p:nvPicPr>
            <p:cNvPr id="226" name="Picture 7" descr="Wheelchair user icon, representing people with disabilities ">
              <a:extLst>
                <a:ext uri="{FF2B5EF4-FFF2-40B4-BE49-F238E27FC236}">
                  <a16:creationId xmlns:a16="http://schemas.microsoft.com/office/drawing/2014/main" id="{5BCC3207-3060-6560-D956-0F2EB8F8CEAE}"/>
                </a:ext>
              </a:extLst>
            </p:cNvPr>
            <p:cNvPicPr>
              <a:picLocks noChangeAspect="1"/>
            </p:cNvPicPr>
            <p:nvPr/>
          </p:nvPicPr>
          <p:blipFill>
            <a:blip r:embed="rId3"/>
            <a:stretch>
              <a:fillRect/>
            </a:stretch>
          </p:blipFill>
          <p:spPr>
            <a:xfrm>
              <a:off x="7784392" y="4258337"/>
              <a:ext cx="451143" cy="445047"/>
            </a:xfrm>
            <a:prstGeom prst="rect">
              <a:avLst/>
            </a:prstGeom>
          </p:spPr>
        </p:pic>
        <p:sp>
          <p:nvSpPr>
            <p:cNvPr id="174" name="Oval 8">
              <a:extLst>
                <a:ext uri="{FF2B5EF4-FFF2-40B4-BE49-F238E27FC236}">
                  <a16:creationId xmlns:a16="http://schemas.microsoft.com/office/drawing/2014/main" id="{0EB60595-7F4D-7579-1DA6-D2333A348755}"/>
                </a:ext>
              </a:extLst>
            </p:cNvPr>
            <p:cNvSpPr/>
            <p:nvPr/>
          </p:nvSpPr>
          <p:spPr>
            <a:xfrm>
              <a:off x="9403448" y="1406796"/>
              <a:ext cx="442272" cy="442272"/>
            </a:xfrm>
            <a:prstGeom prst="ellipse">
              <a:avLst/>
            </a:prstGeom>
            <a:gradFill rotWithShape="1">
              <a:gsLst>
                <a:gs pos="0">
                  <a:srgbClr val="D3D3D3">
                    <a:satMod val="103000"/>
                    <a:lumMod val="102000"/>
                    <a:tint val="94000"/>
                  </a:srgbClr>
                </a:gs>
                <a:gs pos="50000">
                  <a:srgbClr val="D3D3D3">
                    <a:satMod val="110000"/>
                    <a:lumMod val="100000"/>
                    <a:shade val="100000"/>
                  </a:srgbClr>
                </a:gs>
                <a:gs pos="100000">
                  <a:srgbClr val="D3D3D3">
                    <a:lumMod val="99000"/>
                    <a:satMod val="120000"/>
                    <a:shade val="78000"/>
                  </a:srgbClr>
                </a:gs>
              </a:gsLst>
              <a:lin ang="5400000" scaled="0"/>
            </a:gradFill>
            <a:ln w="6350" cap="flat" cmpd="sng" algn="ctr">
              <a:solidFill>
                <a:srgbClr val="D3D3D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lumMod val="95000"/>
                      <a:lumOff val="5000"/>
                    </a:srgbClr>
                  </a:solidFill>
                  <a:effectLst/>
                  <a:uLnTx/>
                  <a:uFillTx/>
                  <a:latin typeface="Arial" panose="020B0604020202020204"/>
                  <a:ea typeface="+mn-ea"/>
                  <a:cs typeface="+mn-cs"/>
                </a:rPr>
                <a:t>8</a:t>
              </a:r>
            </a:p>
          </p:txBody>
        </p:sp>
        <p:sp>
          <p:nvSpPr>
            <p:cNvPr id="175" name="Subtitle 8">
              <a:extLst>
                <a:ext uri="{FF2B5EF4-FFF2-40B4-BE49-F238E27FC236}">
                  <a16:creationId xmlns:a16="http://schemas.microsoft.com/office/drawing/2014/main" id="{B805083E-34F6-BAA9-408C-5368D0382A05}"/>
                </a:ext>
              </a:extLst>
            </p:cNvPr>
            <p:cNvSpPr/>
            <p:nvPr/>
          </p:nvSpPr>
          <p:spPr>
            <a:xfrm>
              <a:off x="9839406" y="1473428"/>
              <a:ext cx="1697901" cy="307777"/>
            </a:xfrm>
            <a:prstGeom prst="rect">
              <a:avLst/>
            </a:prstGeom>
          </p:spPr>
          <p:txBody>
            <a:bodyPr wrap="none">
              <a:spAutoFit/>
            </a:bodyPr>
            <a:lstStyle/>
            <a:p>
              <a:pPr marL="0" marR="0" lvl="0" indent="0" defTabSz="914400" eaLnBrk="1" fontAlgn="auto" latinLnBrk="0" hangingPunct="1">
                <a:lnSpc>
                  <a:spcPct val="100000"/>
                </a:lnSpc>
                <a:spcBef>
                  <a:spcPts val="0"/>
                </a:spcBef>
                <a:spcAft>
                  <a:spcPts val="600"/>
                </a:spcAft>
                <a:buClrTx/>
                <a:buSzTx/>
                <a:buFontTx/>
                <a:buNone/>
                <a:tabLst/>
                <a:defRPr/>
              </a:pPr>
              <a:r>
                <a:rPr kumimoji="0" lang="en-US" sz="1400" b="1" i="0" u="none" strike="noStrike" kern="0" cap="none" spc="50" normalizeH="0" baseline="0" noProof="0" dirty="0">
                  <a:ln>
                    <a:noFill/>
                  </a:ln>
                  <a:solidFill>
                    <a:srgbClr val="000000"/>
                  </a:solidFill>
                  <a:effectLst/>
                  <a:uLnTx/>
                  <a:uFillTx/>
                  <a:ea typeface="Source Sans Pro" panose="020B0503030403020204" pitchFamily="34" charset="0"/>
                </a:rPr>
                <a:t>Analyze the data</a:t>
              </a:r>
            </a:p>
          </p:txBody>
        </p:sp>
        <p:sp>
          <p:nvSpPr>
            <p:cNvPr id="1440" name="Text Rectangle 8">
              <a:extLst>
                <a:ext uri="{FF2B5EF4-FFF2-40B4-BE49-F238E27FC236}">
                  <a16:creationId xmlns:a16="http://schemas.microsoft.com/office/drawing/2014/main" id="{2DE01906-7129-B74E-C6A7-3E7BC6366A45}"/>
                </a:ext>
              </a:extLst>
            </p:cNvPr>
            <p:cNvSpPr/>
            <p:nvPr/>
          </p:nvSpPr>
          <p:spPr>
            <a:xfrm>
              <a:off x="9730235" y="2123552"/>
              <a:ext cx="1926424" cy="676280"/>
            </a:xfrm>
            <a:prstGeom prst="roundRect">
              <a:avLst/>
            </a:prstGeom>
            <a:solidFill>
              <a:srgbClr val="FFFFFF">
                <a:lumMod val="95000"/>
              </a:srgbClr>
            </a:solidFill>
            <a:ln w="9525" cap="flat" cmpd="sng" algn="ctr">
              <a:solidFill>
                <a:srgbClr val="000000">
                  <a:lumMod val="50000"/>
                  <a:lumOff val="50000"/>
                </a:srgbClr>
              </a:solidFill>
              <a:prstDash val="solid"/>
              <a:miter lim="800000"/>
            </a:ln>
            <a:effectLst/>
          </p:spPr>
          <p:txBody>
            <a:bodyPr rtlCol="0" anchor="ctr"/>
            <a:lstStyle/>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Source Sans Pro"/>
                  <a:cs typeface="Arial" panose="020B0604020202020204" pitchFamily="34" charset="0"/>
                </a:rPr>
                <a:t>Group comparison, task completion, etc. considerations</a:t>
              </a:r>
            </a:p>
          </p:txBody>
        </p:sp>
        <p:pic>
          <p:nvPicPr>
            <p:cNvPr id="20" name="Picture 8" descr="Combined icons representing both multilingual / LEP and people with disabilities">
              <a:extLst>
                <a:ext uri="{FF2B5EF4-FFF2-40B4-BE49-F238E27FC236}">
                  <a16:creationId xmlns:a16="http://schemas.microsoft.com/office/drawing/2014/main" id="{074397FB-04FB-2957-3647-3A392DE4FF30}"/>
                </a:ext>
              </a:extLst>
            </p:cNvPr>
            <p:cNvPicPr>
              <a:picLocks noChangeAspect="1"/>
            </p:cNvPicPr>
            <p:nvPr/>
          </p:nvPicPr>
          <p:blipFill>
            <a:blip r:embed="rId5"/>
            <a:stretch>
              <a:fillRect/>
            </a:stretch>
          </p:blipFill>
          <p:spPr>
            <a:xfrm>
              <a:off x="9395964" y="2058621"/>
              <a:ext cx="457240" cy="810838"/>
            </a:xfrm>
            <a:prstGeom prst="rect">
              <a:avLst/>
            </a:prstGeom>
          </p:spPr>
        </p:pic>
        <p:sp>
          <p:nvSpPr>
            <p:cNvPr id="176" name="Oval 9">
              <a:extLst>
                <a:ext uri="{FF2B5EF4-FFF2-40B4-BE49-F238E27FC236}">
                  <a16:creationId xmlns:a16="http://schemas.microsoft.com/office/drawing/2014/main" id="{0BAFC142-DBA8-A5BB-DF0A-023E86631065}"/>
                </a:ext>
              </a:extLst>
            </p:cNvPr>
            <p:cNvSpPr/>
            <p:nvPr/>
          </p:nvSpPr>
          <p:spPr>
            <a:xfrm>
              <a:off x="10040141" y="3433709"/>
              <a:ext cx="442272" cy="442272"/>
            </a:xfrm>
            <a:prstGeom prst="ellipse">
              <a:avLst/>
            </a:prstGeom>
            <a:gradFill rotWithShape="1">
              <a:gsLst>
                <a:gs pos="0">
                  <a:srgbClr val="D3D3D3">
                    <a:satMod val="103000"/>
                    <a:lumMod val="102000"/>
                    <a:tint val="94000"/>
                  </a:srgbClr>
                </a:gs>
                <a:gs pos="50000">
                  <a:srgbClr val="D3D3D3">
                    <a:satMod val="110000"/>
                    <a:lumMod val="100000"/>
                    <a:shade val="100000"/>
                  </a:srgbClr>
                </a:gs>
                <a:gs pos="100000">
                  <a:srgbClr val="D3D3D3">
                    <a:lumMod val="99000"/>
                    <a:satMod val="120000"/>
                    <a:shade val="78000"/>
                  </a:srgbClr>
                </a:gs>
              </a:gsLst>
              <a:lin ang="5400000" scaled="0"/>
            </a:gradFill>
            <a:ln w="6350" cap="flat" cmpd="sng" algn="ctr">
              <a:solidFill>
                <a:srgbClr val="D3D3D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lumMod val="95000"/>
                      <a:lumOff val="5000"/>
                    </a:srgbClr>
                  </a:solidFill>
                  <a:effectLst/>
                  <a:uLnTx/>
                  <a:uFillTx/>
                  <a:latin typeface="Arial" panose="020B0604020202020204"/>
                  <a:ea typeface="+mn-ea"/>
                  <a:cs typeface="+mn-cs"/>
                </a:rPr>
                <a:t>9</a:t>
              </a:r>
            </a:p>
          </p:txBody>
        </p:sp>
        <p:sp>
          <p:nvSpPr>
            <p:cNvPr id="177" name="Subtitle 9">
              <a:extLst>
                <a:ext uri="{FF2B5EF4-FFF2-40B4-BE49-F238E27FC236}">
                  <a16:creationId xmlns:a16="http://schemas.microsoft.com/office/drawing/2014/main" id="{2FAC8EAA-8157-1CC5-F913-E05F482A89A3}"/>
                </a:ext>
              </a:extLst>
            </p:cNvPr>
            <p:cNvSpPr/>
            <p:nvPr/>
          </p:nvSpPr>
          <p:spPr>
            <a:xfrm>
              <a:off x="10479168" y="3491925"/>
              <a:ext cx="1487908" cy="307777"/>
            </a:xfrm>
            <a:prstGeom prst="rect">
              <a:avLst/>
            </a:prstGeom>
          </p:spPr>
          <p:txBody>
            <a:bodyPr wrap="none">
              <a:spAutoFit/>
            </a:bodyPr>
            <a:lstStyle/>
            <a:p>
              <a:pPr defTabSz="914400">
                <a:spcAft>
                  <a:spcPts val="600"/>
                </a:spcAft>
                <a:defRPr/>
              </a:pPr>
              <a:r>
                <a:rPr lang="en-US" sz="1400" b="1" spc="50" dirty="0">
                  <a:solidFill>
                    <a:srgbClr val="000000"/>
                  </a:solidFill>
                  <a:ea typeface="Source Sans Pro" panose="020B0503030403020204" pitchFamily="34" charset="0"/>
                </a:rPr>
                <a:t>Report results</a:t>
              </a:r>
            </a:p>
          </p:txBody>
        </p:sp>
        <p:sp>
          <p:nvSpPr>
            <p:cNvPr id="69" name="Text Rectangle 3 A">
              <a:extLst>
                <a:ext uri="{FF2B5EF4-FFF2-40B4-BE49-F238E27FC236}">
                  <a16:creationId xmlns:a16="http://schemas.microsoft.com/office/drawing/2014/main" id="{51977076-9C9E-9D41-1438-47DB233F3168}"/>
                </a:ext>
              </a:extLst>
            </p:cNvPr>
            <p:cNvSpPr/>
            <p:nvPr/>
          </p:nvSpPr>
          <p:spPr>
            <a:xfrm>
              <a:off x="3042989" y="5020574"/>
              <a:ext cx="2225216" cy="979806"/>
            </a:xfrm>
            <a:prstGeom prst="roundRect">
              <a:avLst/>
            </a:prstGeom>
            <a:solidFill>
              <a:srgbClr val="FFFFFF">
                <a:lumMod val="95000"/>
              </a:srgbClr>
            </a:solidFill>
            <a:ln w="9525" cap="flat" cmpd="sng" algn="ctr">
              <a:solidFill>
                <a:srgbClr val="000000">
                  <a:lumMod val="50000"/>
                  <a:lumOff val="50000"/>
                </a:srgbClr>
              </a:solidFill>
              <a:prstDash val="solid"/>
              <a:miter lim="800000"/>
            </a:ln>
            <a:effectLst/>
          </p:spPr>
          <p:txBody>
            <a:bodyPr rtlCol="0" anchor="ctr"/>
            <a:lstStyle/>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Source Sans Pro"/>
                  <a:cs typeface="Arial" panose="020B0604020202020204" pitchFamily="34" charset="0"/>
                </a:rPr>
                <a:t>Pilot protocol and time to completion </a:t>
              </a:r>
            </a:p>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mn-ea"/>
                  <a:cs typeface="Arial" panose="020B0604020202020204" pitchFamily="34" charset="0"/>
                </a:rPr>
                <a:t>Cultural, language review</a:t>
              </a:r>
            </a:p>
            <a:p>
              <a:pPr marL="125413" marR="0" lvl="0" indent="0" defTabSz="914400" eaLnBrk="1" fontAlgn="auto" latinLnBrk="0" hangingPunct="1">
                <a:lnSpc>
                  <a:spcPct val="100000"/>
                </a:lnSpc>
                <a:spcBef>
                  <a:spcPts val="0"/>
                </a:spcBef>
                <a:spcAft>
                  <a:spcPts val="40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panose="020B0604020202020204"/>
                  <a:ea typeface="+mn-ea"/>
                  <a:cs typeface="Arial" panose="020B0604020202020204" pitchFamily="34" charset="0"/>
                </a:rPr>
                <a:t>Moderator </a:t>
              </a:r>
              <a:r>
                <a:rPr kumimoji="0" lang="en-US" sz="1200" b="0" i="0" u="none" strike="noStrike" kern="0" cap="none" spc="0" normalizeH="0" baseline="0" noProof="0" dirty="0">
                  <a:ln>
                    <a:noFill/>
                  </a:ln>
                  <a:solidFill>
                    <a:srgbClr val="000000"/>
                  </a:solidFill>
                  <a:effectLst/>
                  <a:uLnTx/>
                  <a:uFillTx/>
                  <a:latin typeface="Arial" panose="020B0604020202020204"/>
                  <a:ea typeface="Source Sans Pro" panose="020B0503030403020204" pitchFamily="34" charset="0"/>
                  <a:cs typeface="Arial" panose="020B0604020202020204" pitchFamily="34" charset="0"/>
                </a:rPr>
                <a:t>training</a:t>
              </a:r>
            </a:p>
          </p:txBody>
        </p:sp>
        <p:pic>
          <p:nvPicPr>
            <p:cNvPr id="70" name="Picture 1" descr="Combined icons representing both multilingual / LEP and people with disabilities">
              <a:extLst>
                <a:ext uri="{FF2B5EF4-FFF2-40B4-BE49-F238E27FC236}">
                  <a16:creationId xmlns:a16="http://schemas.microsoft.com/office/drawing/2014/main" id="{4498BCF3-21FE-A742-3180-5FA26B5E83BC}"/>
                </a:ext>
              </a:extLst>
            </p:cNvPr>
            <p:cNvPicPr>
              <a:picLocks noChangeAspect="1"/>
            </p:cNvPicPr>
            <p:nvPr/>
          </p:nvPicPr>
          <p:blipFill>
            <a:blip r:embed="rId5"/>
            <a:stretch>
              <a:fillRect/>
            </a:stretch>
          </p:blipFill>
          <p:spPr>
            <a:xfrm>
              <a:off x="2736880" y="5127215"/>
              <a:ext cx="457240" cy="810838"/>
            </a:xfrm>
            <a:prstGeom prst="rect">
              <a:avLst/>
            </a:prstGeom>
          </p:spPr>
        </p:pic>
        <p:pic>
          <p:nvPicPr>
            <p:cNvPr id="72" name="Picture 8" descr="Combined icons representing both multilingual / LEP and people with disabilities">
              <a:extLst>
                <a:ext uri="{FF2B5EF4-FFF2-40B4-BE49-F238E27FC236}">
                  <a16:creationId xmlns:a16="http://schemas.microsoft.com/office/drawing/2014/main" id="{FB2EEE17-5761-D6D1-BDD0-81C322EDBF69}"/>
                </a:ext>
              </a:extLst>
            </p:cNvPr>
            <p:cNvPicPr>
              <a:picLocks noChangeAspect="1"/>
            </p:cNvPicPr>
            <p:nvPr/>
          </p:nvPicPr>
          <p:blipFill>
            <a:blip r:embed="rId5"/>
            <a:stretch>
              <a:fillRect/>
            </a:stretch>
          </p:blipFill>
          <p:spPr>
            <a:xfrm>
              <a:off x="6941206" y="2229161"/>
              <a:ext cx="457240" cy="810838"/>
            </a:xfrm>
            <a:prstGeom prst="rect">
              <a:avLst/>
            </a:prstGeom>
          </p:spPr>
        </p:pic>
      </p:gr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18</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969662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dirty="0"/>
              <a:t>Define Research Goals</a:t>
            </a:r>
          </a:p>
        </p:txBody>
      </p:sp>
      <p:sp>
        <p:nvSpPr>
          <p:cNvPr id="7" name="Content 1">
            <a:extLst>
              <a:ext uri="{FF2B5EF4-FFF2-40B4-BE49-F238E27FC236}">
                <a16:creationId xmlns:a16="http://schemas.microsoft.com/office/drawing/2014/main" id="{C41C0A8E-67BE-3A13-ADC6-966BF4A85E07}"/>
              </a:ext>
            </a:extLst>
          </p:cNvPr>
          <p:cNvSpPr txBox="1">
            <a:spLocks/>
          </p:cNvSpPr>
          <p:nvPr/>
        </p:nvSpPr>
        <p:spPr>
          <a:xfrm>
            <a:off x="1078087" y="1078228"/>
            <a:ext cx="10035823" cy="823724"/>
          </a:xfrm>
          <a:prstGeom prst="rect">
            <a:avLst/>
          </a:prstGeom>
        </p:spPr>
        <p:txBody>
          <a:bodyPr vert="horz" wrap="square" lIns="91440" tIns="45720" rIns="91440" bIns="45720" rtlCol="0">
            <a:noAutofit/>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2000" kern="1200">
                <a:solidFill>
                  <a:schemeClr val="tx2"/>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0" dirty="0"/>
              <a:t>Identify what the team and stakeholders want to learn from the research based on strategy, past research, and subject-matter experts. This is the foundation for how you will conduct the research, with whom, and what impact you hope to have.</a:t>
            </a:r>
          </a:p>
        </p:txBody>
      </p:sp>
      <p:sp>
        <p:nvSpPr>
          <p:cNvPr id="8" name="Content 2">
            <a:extLst>
              <a:ext uri="{FF2B5EF4-FFF2-40B4-BE49-F238E27FC236}">
                <a16:creationId xmlns:a16="http://schemas.microsoft.com/office/drawing/2014/main" id="{5BAA91D5-D55F-67F7-3282-D5F26F698571}"/>
              </a:ext>
            </a:extLst>
          </p:cNvPr>
          <p:cNvSpPr>
            <a:spLocks noGrp="1"/>
          </p:cNvSpPr>
          <p:nvPr>
            <p:ph idx="14"/>
          </p:nvPr>
        </p:nvSpPr>
        <p:spPr>
          <a:xfrm>
            <a:off x="1078089" y="2206751"/>
            <a:ext cx="10024261" cy="3901499"/>
          </a:xfrm>
        </p:spPr>
        <p:txBody>
          <a:bodyPr vert="horz" lIns="91440" tIns="45720" rIns="91440" bIns="45720" rtlCol="0" anchor="t" anchorCtr="0">
            <a:noAutofit/>
          </a:bodyPr>
          <a:lstStyle/>
          <a:p>
            <a:pPr lvl="1">
              <a:spcAft>
                <a:spcPts val="2400"/>
              </a:spcAft>
            </a:pPr>
            <a:r>
              <a:rPr lang="en-US" sz="2400" b="1" dirty="0"/>
              <a:t>Familiarize team with prior research</a:t>
            </a:r>
          </a:p>
          <a:p>
            <a:pPr lvl="1">
              <a:spcAft>
                <a:spcPts val="2400"/>
              </a:spcAft>
            </a:pPr>
            <a:r>
              <a:rPr lang="en-US" sz="2400" b="1" dirty="0"/>
              <a:t>Meet with stakeholders </a:t>
            </a:r>
          </a:p>
          <a:p>
            <a:pPr lvl="1">
              <a:spcAft>
                <a:spcPts val="2400"/>
              </a:spcAft>
            </a:pPr>
            <a:r>
              <a:rPr lang="en-US" sz="2400" b="1" dirty="0"/>
              <a:t>Define and document research goals</a:t>
            </a:r>
          </a:p>
          <a:p>
            <a:pPr lvl="1">
              <a:spcAft>
                <a:spcPts val="2400"/>
              </a:spcAft>
            </a:pPr>
            <a:r>
              <a:rPr lang="en-US" sz="2400" b="1" dirty="0"/>
              <a:t>Build a research team with relevant skills</a:t>
            </a:r>
          </a:p>
        </p:txBody>
      </p:sp>
      <p:sp>
        <p:nvSpPr>
          <p:cNvPr id="10" name="Footnote">
            <a:extLst>
              <a:ext uri="{FF2B5EF4-FFF2-40B4-BE49-F238E27FC236}">
                <a16:creationId xmlns:a16="http://schemas.microsoft.com/office/drawing/2014/main" id="{ACE85586-F9ED-5398-2DF8-650CDD9A2DBD}"/>
              </a:ext>
            </a:extLst>
          </p:cNvPr>
          <p:cNvSpPr/>
          <p:nvPr/>
        </p:nvSpPr>
        <p:spPr>
          <a:xfrm>
            <a:off x="1078087" y="5986644"/>
            <a:ext cx="5444633"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0A3161"/>
                </a:solidFill>
                <a:effectLst/>
                <a:uLnTx/>
                <a:uFillTx/>
                <a:latin typeface="Arial" panose="020B0604020202020204"/>
                <a:ea typeface="+mn-ea"/>
                <a:cs typeface="+mn-cs"/>
              </a:rPr>
              <a:t>Points apply to research with both LEP and PWD unless noted otherwise.</a:t>
            </a:r>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19</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30622809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6BFA4234-16A7-364A-8E7C-8BCD32DD2294}"/>
              </a:ext>
            </a:extLst>
          </p:cNvPr>
          <p:cNvSpPr>
            <a:spLocks noGrp="1"/>
          </p:cNvSpPr>
          <p:nvPr>
            <p:ph type="title"/>
          </p:nvPr>
        </p:nvSpPr>
        <p:spPr>
          <a:xfrm>
            <a:off x="800789" y="2030883"/>
            <a:ext cx="3657600" cy="2796234"/>
          </a:xfrm>
        </p:spPr>
        <p:txBody>
          <a:bodyPr/>
          <a:lstStyle/>
          <a:p>
            <a:r>
              <a:rPr lang="en-US" sz="4800" dirty="0">
                <a:solidFill>
                  <a:srgbClr val="0A3161"/>
                </a:solidFill>
              </a:rPr>
              <a:t>What is the Inclusive Design Mindset?</a:t>
            </a:r>
          </a:p>
        </p:txBody>
      </p:sp>
      <p:sp>
        <p:nvSpPr>
          <p:cNvPr id="13" name="Rectangle 1">
            <a:extLst>
              <a:ext uri="{FF2B5EF4-FFF2-40B4-BE49-F238E27FC236}">
                <a16:creationId xmlns:a16="http://schemas.microsoft.com/office/drawing/2014/main" id="{F0521AA4-945D-298D-3264-1A7D8B18737D}"/>
              </a:ext>
              <a:ext uri="{C183D7F6-B498-43B3-948B-1728B52AA6E4}">
                <adec:decorative xmlns:adec="http://schemas.microsoft.com/office/drawing/2017/decorative" val="1"/>
              </a:ext>
            </a:extLst>
          </p:cNvPr>
          <p:cNvSpPr>
            <a:spLocks noGrp="1" noRot="1" noMove="1" noResize="1" noEditPoints="1" noAdjustHandles="1" noChangeArrowheads="1" noChangeShapeType="1"/>
          </p:cNvSpPr>
          <p:nvPr/>
        </p:nvSpPr>
        <p:spPr>
          <a:xfrm>
            <a:off x="0" y="0"/>
            <a:ext cx="6603023" cy="365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2">
            <a:extLst>
              <a:ext uri="{FF2B5EF4-FFF2-40B4-BE49-F238E27FC236}">
                <a16:creationId xmlns:a16="http://schemas.microsoft.com/office/drawing/2014/main" id="{E939851C-499D-9B2C-12DC-CE3A686289CA}"/>
              </a:ext>
              <a:ext uri="{C183D7F6-B498-43B3-948B-1728B52AA6E4}">
                <adec:decorative xmlns:adec="http://schemas.microsoft.com/office/drawing/2017/decorative" val="1"/>
              </a:ext>
            </a:extLst>
          </p:cNvPr>
          <p:cNvSpPr>
            <a:spLocks noGrp="1" noRot="1" noMove="1" noResize="1" noEditPoints="1" noAdjustHandles="1" noChangeArrowheads="1" noChangeShapeType="1"/>
          </p:cNvSpPr>
          <p:nvPr/>
        </p:nvSpPr>
        <p:spPr>
          <a:xfrm>
            <a:off x="5588976" y="0"/>
            <a:ext cx="6603023" cy="8432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cNvSpPr>
            <a:spLocks noGrp="1"/>
          </p:cNvSpPr>
          <p:nvPr>
            <p:ph type="sldNum" sz="quarter" idx="12"/>
          </p:nvPr>
        </p:nvSpPr>
        <p:spPr/>
        <p:txBody>
          <a:bodyPr/>
          <a:lstStyle/>
          <a:p>
            <a:fld id="{781057C3-FDA3-B146-AA6C-F3C04E67C803}" type="slidenum">
              <a:rPr lang="en-US" smtClean="0"/>
              <a:t>2</a:t>
            </a:fld>
            <a:endParaRPr lang="en-US"/>
          </a:p>
        </p:txBody>
      </p:sp>
      <p:sp>
        <p:nvSpPr>
          <p:cNvPr id="6" name="Footer"/>
          <p:cNvSpPr>
            <a:spLocks noGrp="1"/>
          </p:cNvSpPr>
          <p:nvPr>
            <p:ph type="ftr" sz="quarter" idx="11"/>
          </p:nvPr>
        </p:nvSpPr>
        <p:spPr>
          <a:xfrm>
            <a:off x="1169480" y="6263640"/>
            <a:ext cx="2920218" cy="365125"/>
          </a:xfrm>
        </p:spPr>
        <p:txBody>
          <a:bodyPr/>
          <a:lstStyle/>
          <a:p>
            <a:r>
              <a:rPr lang="en-US" dirty="0"/>
              <a:t>Building an Inclusive User Research Practice | Office of Online Services</a:t>
            </a:r>
          </a:p>
        </p:txBody>
      </p:sp>
      <p:pic>
        <p:nvPicPr>
          <p:cNvPr id="15" name="Picture" descr="Fluffy clouds in blue sky">
            <a:extLst>
              <a:ext uri="{FF2B5EF4-FFF2-40B4-BE49-F238E27FC236}">
                <a16:creationId xmlns:a16="http://schemas.microsoft.com/office/drawing/2014/main" id="{761A7D30-890C-9EC7-755E-040118DA1085}"/>
              </a:ext>
            </a:extLst>
          </p:cNvPr>
          <p:cNvPicPr>
            <a:picLocks noChangeAspect="1"/>
          </p:cNvPicPr>
          <p:nvPr/>
        </p:nvPicPr>
        <p:blipFill rotWithShape="1">
          <a:blip r:embed="rId3"/>
          <a:srcRect r="27426"/>
          <a:stretch/>
        </p:blipFill>
        <p:spPr>
          <a:xfrm>
            <a:off x="4726214" y="0"/>
            <a:ext cx="7465786" cy="6858000"/>
          </a:xfrm>
          <a:prstGeom prst="rect">
            <a:avLst/>
          </a:prstGeom>
        </p:spPr>
      </p:pic>
    </p:spTree>
    <p:extLst>
      <p:ext uri="{BB962C8B-B14F-4D97-AF65-F5344CB8AC3E}">
        <p14:creationId xmlns:p14="http://schemas.microsoft.com/office/powerpoint/2010/main" val="17638136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dirty="0"/>
              <a:t>Develop prototype</a:t>
            </a:r>
          </a:p>
        </p:txBody>
      </p:sp>
      <p:sp>
        <p:nvSpPr>
          <p:cNvPr id="7" name="Content 1">
            <a:extLst>
              <a:ext uri="{FF2B5EF4-FFF2-40B4-BE49-F238E27FC236}">
                <a16:creationId xmlns:a16="http://schemas.microsoft.com/office/drawing/2014/main" id="{C41C0A8E-67BE-3A13-ADC6-966BF4A85E07}"/>
              </a:ext>
            </a:extLst>
          </p:cNvPr>
          <p:cNvSpPr txBox="1">
            <a:spLocks/>
          </p:cNvSpPr>
          <p:nvPr/>
        </p:nvSpPr>
        <p:spPr>
          <a:xfrm>
            <a:off x="1078087" y="1078227"/>
            <a:ext cx="10035823" cy="1184587"/>
          </a:xfrm>
          <a:prstGeom prst="rect">
            <a:avLst/>
          </a:prstGeom>
        </p:spPr>
        <p:txBody>
          <a:bodyPr vert="horz" wrap="square" lIns="91440" tIns="45720" rIns="91440" bIns="45720" rtlCol="0">
            <a:noAutofit/>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2000" kern="1200">
                <a:solidFill>
                  <a:schemeClr val="tx2"/>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0"/>
              </a:spcAft>
            </a:pPr>
            <a:r>
              <a:rPr lang="en-US" sz="1800" b="0" dirty="0"/>
              <a:t>When developing the prototype or identifying the system you will test, it’s important to ensure it is usable, understandable, and culturally sensitive to your participants.</a:t>
            </a:r>
          </a:p>
          <a:p>
            <a:pPr>
              <a:spcAft>
                <a:spcPts val="0"/>
              </a:spcAft>
            </a:pPr>
            <a:r>
              <a:rPr lang="en-US" sz="1800" b="0" dirty="0"/>
              <a:t>In order to maintain focus on the usability of a service, test or review prototypes to ensure they are accessible to the audience of interest.</a:t>
            </a:r>
          </a:p>
        </p:txBody>
      </p:sp>
      <p:pic>
        <p:nvPicPr>
          <p:cNvPr id="53" name="Picture 1">
            <a:extLst>
              <a:ext uri="{FF2B5EF4-FFF2-40B4-BE49-F238E27FC236}">
                <a16:creationId xmlns:a16="http://schemas.microsoft.com/office/drawing/2014/main" id="{031D2D83-A2C6-BFEE-8605-C1D44AD18961}"/>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00049" y="2556423"/>
            <a:ext cx="451143" cy="445047"/>
          </a:xfrm>
          <a:prstGeom prst="rect">
            <a:avLst/>
          </a:prstGeom>
        </p:spPr>
      </p:pic>
      <p:pic>
        <p:nvPicPr>
          <p:cNvPr id="54" name="Picture 2">
            <a:extLst>
              <a:ext uri="{FF2B5EF4-FFF2-40B4-BE49-F238E27FC236}">
                <a16:creationId xmlns:a16="http://schemas.microsoft.com/office/drawing/2014/main" id="{6CF36A3D-7041-75BC-82AD-6A00A579E95E}"/>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490768" y="3103580"/>
            <a:ext cx="451143" cy="445047"/>
          </a:xfrm>
          <a:prstGeom prst="rect">
            <a:avLst/>
          </a:prstGeom>
        </p:spPr>
      </p:pic>
      <p:pic>
        <p:nvPicPr>
          <p:cNvPr id="55" name="Picture 3">
            <a:extLst>
              <a:ext uri="{FF2B5EF4-FFF2-40B4-BE49-F238E27FC236}">
                <a16:creationId xmlns:a16="http://schemas.microsoft.com/office/drawing/2014/main" id="{FBDCD9E9-9485-73D8-24F2-294C3264F68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490767" y="3656891"/>
            <a:ext cx="451143" cy="445047"/>
          </a:xfrm>
          <a:prstGeom prst="rect">
            <a:avLst/>
          </a:prstGeom>
        </p:spPr>
      </p:pic>
      <p:pic>
        <p:nvPicPr>
          <p:cNvPr id="51" name="Picture 4">
            <a:extLst>
              <a:ext uri="{FF2B5EF4-FFF2-40B4-BE49-F238E27FC236}">
                <a16:creationId xmlns:a16="http://schemas.microsoft.com/office/drawing/2014/main" id="{9D95D503-BC19-63BD-C862-617F25FDB04E}"/>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500049" y="4201037"/>
            <a:ext cx="451143" cy="451143"/>
          </a:xfrm>
          <a:prstGeom prst="rect">
            <a:avLst/>
          </a:prstGeom>
        </p:spPr>
      </p:pic>
      <p:pic>
        <p:nvPicPr>
          <p:cNvPr id="56" name="Picture 5">
            <a:extLst>
              <a:ext uri="{FF2B5EF4-FFF2-40B4-BE49-F238E27FC236}">
                <a16:creationId xmlns:a16="http://schemas.microsoft.com/office/drawing/2014/main" id="{C69429A0-4CFC-CAAE-2497-5E47EA92346E}"/>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500049" y="4749615"/>
            <a:ext cx="451143" cy="451143"/>
          </a:xfrm>
          <a:prstGeom prst="rect">
            <a:avLst/>
          </a:prstGeom>
        </p:spPr>
      </p:pic>
      <p:pic>
        <p:nvPicPr>
          <p:cNvPr id="57" name="Picture 6">
            <a:extLst>
              <a:ext uri="{FF2B5EF4-FFF2-40B4-BE49-F238E27FC236}">
                <a16:creationId xmlns:a16="http://schemas.microsoft.com/office/drawing/2014/main" id="{53436E5B-35F2-929A-A102-BE57A5D82A1F}"/>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491175" y="5298579"/>
            <a:ext cx="451143" cy="451143"/>
          </a:xfrm>
          <a:prstGeom prst="rect">
            <a:avLst/>
          </a:prstGeom>
        </p:spPr>
      </p:pic>
      <p:sp>
        <p:nvSpPr>
          <p:cNvPr id="8" name="Content 2">
            <a:extLst>
              <a:ext uri="{FF2B5EF4-FFF2-40B4-BE49-F238E27FC236}">
                <a16:creationId xmlns:a16="http://schemas.microsoft.com/office/drawing/2014/main" id="{5BAA91D5-D55F-67F7-3282-D5F26F698571}"/>
              </a:ext>
            </a:extLst>
          </p:cNvPr>
          <p:cNvSpPr>
            <a:spLocks noGrp="1"/>
          </p:cNvSpPr>
          <p:nvPr>
            <p:ph idx="14"/>
          </p:nvPr>
        </p:nvSpPr>
        <p:spPr>
          <a:xfrm>
            <a:off x="1078089" y="2572512"/>
            <a:ext cx="10024261" cy="3535738"/>
          </a:xfrm>
        </p:spPr>
        <p:txBody>
          <a:bodyPr vert="horz" lIns="91440" tIns="45720" rIns="91440" bIns="45720" rtlCol="0" anchor="t" anchorCtr="0">
            <a:noAutofit/>
          </a:bodyPr>
          <a:lstStyle/>
          <a:p>
            <a:pPr lvl="1">
              <a:spcAft>
                <a:spcPts val="1200"/>
              </a:spcAft>
            </a:pPr>
            <a:r>
              <a:rPr lang="en-US" dirty="0"/>
              <a:t>PWD: </a:t>
            </a:r>
            <a:r>
              <a:rPr lang="en-US" b="1" dirty="0"/>
              <a:t>Develop and test prototype or wireframes according to requirements</a:t>
            </a:r>
          </a:p>
          <a:p>
            <a:pPr lvl="1">
              <a:spcAft>
                <a:spcPts val="1200"/>
              </a:spcAft>
            </a:pPr>
            <a:r>
              <a:rPr lang="en-US" dirty="0"/>
              <a:t>PWD: </a:t>
            </a:r>
            <a:r>
              <a:rPr lang="en-US" b="1" dirty="0"/>
              <a:t>Review design with stakeholders and incorporate change requests</a:t>
            </a:r>
          </a:p>
          <a:p>
            <a:pPr lvl="1">
              <a:spcAft>
                <a:spcPts val="1200"/>
              </a:spcAft>
            </a:pPr>
            <a:r>
              <a:rPr lang="en-US" dirty="0"/>
              <a:t>PWD: </a:t>
            </a:r>
            <a:r>
              <a:rPr lang="en-US" b="1" dirty="0"/>
              <a:t>Conduct accessibility audit for selected population(s)</a:t>
            </a:r>
          </a:p>
          <a:p>
            <a:pPr lvl="1">
              <a:spcAft>
                <a:spcPts val="1200"/>
              </a:spcAft>
            </a:pPr>
            <a:r>
              <a:rPr lang="en-US" dirty="0"/>
              <a:t>LEP: </a:t>
            </a:r>
            <a:r>
              <a:rPr lang="en-US" b="1" dirty="0"/>
              <a:t>Translate prototype content</a:t>
            </a:r>
          </a:p>
          <a:p>
            <a:pPr lvl="1">
              <a:spcAft>
                <a:spcPts val="1200"/>
              </a:spcAft>
            </a:pPr>
            <a:r>
              <a:rPr lang="en-US" dirty="0"/>
              <a:t>LEP: </a:t>
            </a:r>
            <a:r>
              <a:rPr lang="en-US" b="1" dirty="0"/>
              <a:t>Conduct cultural &amp; language review</a:t>
            </a:r>
          </a:p>
          <a:p>
            <a:pPr lvl="1">
              <a:spcAft>
                <a:spcPts val="1200"/>
              </a:spcAft>
            </a:pPr>
            <a:r>
              <a:rPr lang="en-US" dirty="0"/>
              <a:t>LEP: </a:t>
            </a:r>
            <a:r>
              <a:rPr lang="en-US" b="1" dirty="0"/>
              <a:t>Conduct design review</a:t>
            </a:r>
          </a:p>
        </p:txBody>
      </p:sp>
      <p:sp>
        <p:nvSpPr>
          <p:cNvPr id="52" name="Footnote">
            <a:extLst>
              <a:ext uri="{FF2B5EF4-FFF2-40B4-BE49-F238E27FC236}">
                <a16:creationId xmlns:a16="http://schemas.microsoft.com/office/drawing/2014/main" id="{9841D54C-B343-5A15-AC78-16CA12026CD0}"/>
              </a:ext>
            </a:extLst>
          </p:cNvPr>
          <p:cNvSpPr/>
          <p:nvPr/>
        </p:nvSpPr>
        <p:spPr>
          <a:xfrm>
            <a:off x="1078087" y="5986644"/>
            <a:ext cx="5444633"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0A3161"/>
                </a:solidFill>
                <a:effectLst/>
                <a:uLnTx/>
                <a:uFillTx/>
                <a:latin typeface="Arial" panose="020B0604020202020204"/>
                <a:ea typeface="+mn-ea"/>
                <a:cs typeface="+mn-cs"/>
              </a:rPr>
              <a:t>Points apply to research with both LEP and PWD unless noted otherwise.</a:t>
            </a:r>
          </a:p>
        </p:txBody>
      </p:sp>
      <p:sp>
        <p:nvSpPr>
          <p:cNvPr id="3" name="Footer">
            <a:extLst>
              <a:ext uri="{FF2B5EF4-FFF2-40B4-BE49-F238E27FC236}">
                <a16:creationId xmlns:a16="http://schemas.microsoft.com/office/drawing/2014/main" id="{C97898CF-D760-A91E-592D-FD935E2E0B59}"/>
              </a:ext>
              <a:ext uri="{C183D7F6-B498-43B3-948B-1728B52AA6E4}">
                <adec:decorative xmlns:adec="http://schemas.microsoft.com/office/drawing/2017/decorative" val="1"/>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 uri="{C183D7F6-B498-43B3-948B-1728B52AA6E4}">
                <adec:decorative xmlns:adec="http://schemas.microsoft.com/office/drawing/2017/decorative" val="1"/>
              </a:ext>
            </a:extLst>
          </p:cNvPr>
          <p:cNvSpPr>
            <a:spLocks noGrp="1"/>
          </p:cNvSpPr>
          <p:nvPr>
            <p:ph type="dt" sz="half" idx="10"/>
          </p:nvPr>
        </p:nvSpPr>
        <p:spPr/>
        <p:txBody>
          <a:bodyPr/>
          <a:lstStyle/>
          <a:p>
            <a:r>
              <a:rPr lang="en-US" dirty="0"/>
              <a:t>June 7, 2022</a:t>
            </a:r>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20</a:t>
            </a:fld>
            <a:endParaRPr lang="en-US"/>
          </a:p>
        </p:txBody>
      </p:sp>
    </p:spTree>
    <p:extLst>
      <p:ext uri="{BB962C8B-B14F-4D97-AF65-F5344CB8AC3E}">
        <p14:creationId xmlns:p14="http://schemas.microsoft.com/office/powerpoint/2010/main" val="24988323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dirty="0"/>
              <a:t>Plan the Study, 1 of 3</a:t>
            </a:r>
          </a:p>
        </p:txBody>
      </p:sp>
      <p:sp>
        <p:nvSpPr>
          <p:cNvPr id="7" name="Content 1">
            <a:extLst>
              <a:ext uri="{FF2B5EF4-FFF2-40B4-BE49-F238E27FC236}">
                <a16:creationId xmlns:a16="http://schemas.microsoft.com/office/drawing/2014/main" id="{C41C0A8E-67BE-3A13-ADC6-966BF4A85E07}"/>
              </a:ext>
            </a:extLst>
          </p:cNvPr>
          <p:cNvSpPr txBox="1">
            <a:spLocks/>
          </p:cNvSpPr>
          <p:nvPr/>
        </p:nvSpPr>
        <p:spPr>
          <a:xfrm>
            <a:off x="1078087" y="1078228"/>
            <a:ext cx="10035823" cy="539318"/>
          </a:xfrm>
          <a:prstGeom prst="rect">
            <a:avLst/>
          </a:prstGeom>
        </p:spPr>
        <p:txBody>
          <a:bodyPr vert="horz" wrap="square" lIns="91440" tIns="45720" rIns="91440" bIns="45720" rtlCol="0">
            <a:noAutofit/>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2000" kern="1200">
                <a:solidFill>
                  <a:schemeClr val="tx2"/>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0" dirty="0"/>
              <a:t>Select the correct method to answer your research goals and reach the participant. Coordinate the necessary steps to mitigate obstacles and conduct a successful study. </a:t>
            </a:r>
          </a:p>
        </p:txBody>
      </p:sp>
      <p:sp>
        <p:nvSpPr>
          <p:cNvPr id="8" name="Content 2">
            <a:extLst>
              <a:ext uri="{FF2B5EF4-FFF2-40B4-BE49-F238E27FC236}">
                <a16:creationId xmlns:a16="http://schemas.microsoft.com/office/drawing/2014/main" id="{5BAA91D5-D55F-67F7-3282-D5F26F698571}"/>
              </a:ext>
            </a:extLst>
          </p:cNvPr>
          <p:cNvSpPr>
            <a:spLocks noGrp="1"/>
          </p:cNvSpPr>
          <p:nvPr>
            <p:ph idx="14"/>
          </p:nvPr>
        </p:nvSpPr>
        <p:spPr>
          <a:xfrm>
            <a:off x="1078089" y="1926153"/>
            <a:ext cx="10024261" cy="4182097"/>
          </a:xfrm>
        </p:spPr>
        <p:txBody>
          <a:bodyPr vert="horz" lIns="91440" tIns="45720" rIns="91440" bIns="45720" rtlCol="0" anchor="t" anchorCtr="0">
            <a:noAutofit/>
          </a:bodyPr>
          <a:lstStyle/>
          <a:p>
            <a:pPr lvl="1">
              <a:spcAft>
                <a:spcPts val="0"/>
              </a:spcAft>
            </a:pPr>
            <a:r>
              <a:rPr lang="en-US" sz="2400" b="1" dirty="0"/>
              <a:t>Develop study procedures</a:t>
            </a:r>
          </a:p>
          <a:p>
            <a:pPr lvl="2">
              <a:spcAft>
                <a:spcPts val="0"/>
              </a:spcAft>
            </a:pPr>
            <a:r>
              <a:rPr lang="en-US" sz="2400" dirty="0"/>
              <a:t>Tasks, communication logistics, incentives</a:t>
            </a:r>
          </a:p>
          <a:p>
            <a:pPr lvl="1">
              <a:spcAft>
                <a:spcPts val="0"/>
              </a:spcAft>
            </a:pPr>
            <a:endParaRPr lang="en-US" sz="2400" dirty="0"/>
          </a:p>
          <a:p>
            <a:pPr lvl="1">
              <a:spcAft>
                <a:spcPts val="0"/>
              </a:spcAft>
            </a:pPr>
            <a:r>
              <a:rPr lang="en-US" sz="2400" b="1" dirty="0"/>
              <a:t>Develop recruitment strategy</a:t>
            </a:r>
          </a:p>
          <a:p>
            <a:pPr lvl="2">
              <a:spcAft>
                <a:spcPts val="0"/>
              </a:spcAft>
            </a:pPr>
            <a:r>
              <a:rPr lang="en-US" sz="2400" dirty="0"/>
              <a:t>Prepare operational definitions for criteria in the study</a:t>
            </a:r>
          </a:p>
          <a:p>
            <a:pPr lvl="2">
              <a:spcAft>
                <a:spcPts val="2400"/>
              </a:spcAft>
            </a:pPr>
            <a:r>
              <a:rPr lang="en-US" sz="2400" dirty="0"/>
              <a:t>Have a mitigation plan in case recruitment targets cannot be met in time</a:t>
            </a:r>
          </a:p>
        </p:txBody>
      </p:sp>
      <p:sp>
        <p:nvSpPr>
          <p:cNvPr id="39" name="Footnote">
            <a:extLst>
              <a:ext uri="{FF2B5EF4-FFF2-40B4-BE49-F238E27FC236}">
                <a16:creationId xmlns:a16="http://schemas.microsoft.com/office/drawing/2014/main" id="{CFF41846-3989-27C3-D6C3-2DA0BD0B7C15}"/>
              </a:ext>
            </a:extLst>
          </p:cNvPr>
          <p:cNvSpPr/>
          <p:nvPr/>
        </p:nvSpPr>
        <p:spPr>
          <a:xfrm>
            <a:off x="1078087" y="5986644"/>
            <a:ext cx="5444633"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0A3161"/>
                </a:solidFill>
                <a:effectLst/>
                <a:uLnTx/>
                <a:uFillTx/>
                <a:latin typeface="Arial" panose="020B0604020202020204"/>
                <a:ea typeface="+mn-ea"/>
                <a:cs typeface="+mn-cs"/>
              </a:rPr>
              <a:t>Points apply to research with both LEP and PWD unless noted otherwise.</a:t>
            </a:r>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21</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8656369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dirty="0"/>
              <a:t>Plan the Study, 2 of 3</a:t>
            </a:r>
          </a:p>
        </p:txBody>
      </p:sp>
      <p:sp>
        <p:nvSpPr>
          <p:cNvPr id="7" name="Content 1">
            <a:extLst>
              <a:ext uri="{FF2B5EF4-FFF2-40B4-BE49-F238E27FC236}">
                <a16:creationId xmlns:a16="http://schemas.microsoft.com/office/drawing/2014/main" id="{C41C0A8E-67BE-3A13-ADC6-966BF4A85E07}"/>
              </a:ext>
            </a:extLst>
          </p:cNvPr>
          <p:cNvSpPr txBox="1">
            <a:spLocks/>
          </p:cNvSpPr>
          <p:nvPr/>
        </p:nvSpPr>
        <p:spPr>
          <a:xfrm>
            <a:off x="1078087" y="1078228"/>
            <a:ext cx="10035823" cy="539318"/>
          </a:xfrm>
          <a:prstGeom prst="rect">
            <a:avLst/>
          </a:prstGeom>
        </p:spPr>
        <p:txBody>
          <a:bodyPr vert="horz" wrap="square" lIns="91440" tIns="45720" rIns="91440" bIns="45720" rtlCol="0">
            <a:noAutofit/>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2000" kern="1200">
                <a:solidFill>
                  <a:schemeClr val="tx2"/>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0" dirty="0"/>
              <a:t>Select the correct method to answer your research goals and reach the participant. Coordinate the necessary steps to mitigate obstacles and conduct a successful study. </a:t>
            </a:r>
          </a:p>
        </p:txBody>
      </p:sp>
      <p:pic>
        <p:nvPicPr>
          <p:cNvPr id="13" name="Picture">
            <a:extLst>
              <a:ext uri="{FF2B5EF4-FFF2-40B4-BE49-F238E27FC236}">
                <a16:creationId xmlns:a16="http://schemas.microsoft.com/office/drawing/2014/main" id="{5EC04D13-EB2A-AD4B-F1AE-2520C1A3122E}"/>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00049" y="4348448"/>
            <a:ext cx="451143" cy="451143"/>
          </a:xfrm>
          <a:prstGeom prst="rect">
            <a:avLst/>
          </a:prstGeom>
        </p:spPr>
      </p:pic>
      <p:sp>
        <p:nvSpPr>
          <p:cNvPr id="8" name="Content 2">
            <a:extLst>
              <a:ext uri="{FF2B5EF4-FFF2-40B4-BE49-F238E27FC236}">
                <a16:creationId xmlns:a16="http://schemas.microsoft.com/office/drawing/2014/main" id="{5BAA91D5-D55F-67F7-3282-D5F26F698571}"/>
              </a:ext>
            </a:extLst>
          </p:cNvPr>
          <p:cNvSpPr>
            <a:spLocks noGrp="1"/>
          </p:cNvSpPr>
          <p:nvPr>
            <p:ph idx="14"/>
          </p:nvPr>
        </p:nvSpPr>
        <p:spPr>
          <a:xfrm>
            <a:off x="1078089" y="1926153"/>
            <a:ext cx="10024261" cy="4182097"/>
          </a:xfrm>
        </p:spPr>
        <p:txBody>
          <a:bodyPr vert="horz" lIns="91440" tIns="45720" rIns="91440" bIns="45720" rtlCol="0" anchor="t" anchorCtr="0">
            <a:noAutofit/>
          </a:bodyPr>
          <a:lstStyle/>
          <a:p>
            <a:pPr lvl="1">
              <a:spcAft>
                <a:spcPts val="0"/>
              </a:spcAft>
            </a:pPr>
            <a:r>
              <a:rPr lang="en-US" sz="2400" b="1" dirty="0"/>
              <a:t>Prepare study materials</a:t>
            </a:r>
          </a:p>
          <a:p>
            <a:pPr lvl="2">
              <a:spcAft>
                <a:spcPts val="0"/>
              </a:spcAft>
            </a:pPr>
            <a:r>
              <a:rPr lang="en-US" sz="2400" dirty="0"/>
              <a:t>Materials for the participant</a:t>
            </a:r>
          </a:p>
          <a:p>
            <a:pPr lvl="2">
              <a:spcAft>
                <a:spcPts val="2400"/>
              </a:spcAft>
            </a:pPr>
            <a:r>
              <a:rPr lang="en-US" sz="2400" dirty="0"/>
              <a:t>Materials for the moderator and notetaker</a:t>
            </a:r>
          </a:p>
          <a:p>
            <a:pPr lvl="1">
              <a:spcAft>
                <a:spcPts val="2400"/>
              </a:spcAft>
            </a:pPr>
            <a:r>
              <a:rPr lang="en-US" sz="2400" b="1" dirty="0"/>
              <a:t>Finalize study materials with stakeholders</a:t>
            </a:r>
          </a:p>
          <a:p>
            <a:pPr lvl="1">
              <a:spcAft>
                <a:spcPts val="2400"/>
              </a:spcAft>
            </a:pPr>
            <a:r>
              <a:rPr lang="en-US" sz="2400" dirty="0"/>
              <a:t>LEP: </a:t>
            </a:r>
            <a:r>
              <a:rPr lang="en-US" sz="2400" b="1" dirty="0"/>
              <a:t>Translate the study materials </a:t>
            </a:r>
          </a:p>
          <a:p>
            <a:pPr lvl="1">
              <a:spcAft>
                <a:spcPts val="0"/>
              </a:spcAft>
            </a:pPr>
            <a:r>
              <a:rPr lang="en-US" sz="2400" b="1" dirty="0"/>
              <a:t>Conduct cultural and language review</a:t>
            </a:r>
          </a:p>
        </p:txBody>
      </p:sp>
      <p:sp>
        <p:nvSpPr>
          <p:cNvPr id="39" name="Footnote">
            <a:extLst>
              <a:ext uri="{FF2B5EF4-FFF2-40B4-BE49-F238E27FC236}">
                <a16:creationId xmlns:a16="http://schemas.microsoft.com/office/drawing/2014/main" id="{CFF41846-3989-27C3-D6C3-2DA0BD0B7C15}"/>
              </a:ext>
            </a:extLst>
          </p:cNvPr>
          <p:cNvSpPr/>
          <p:nvPr/>
        </p:nvSpPr>
        <p:spPr>
          <a:xfrm>
            <a:off x="1078087" y="5986644"/>
            <a:ext cx="5444633"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0A3161"/>
                </a:solidFill>
                <a:effectLst/>
                <a:uLnTx/>
                <a:uFillTx/>
                <a:latin typeface="Arial" panose="020B0604020202020204"/>
                <a:ea typeface="+mn-ea"/>
                <a:cs typeface="+mn-cs"/>
              </a:rPr>
              <a:t>Points apply to research with both LEP and PWD unless noted otherwise.</a:t>
            </a:r>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22</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35924675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dirty="0"/>
              <a:t>Plan the Study, 3 of 3</a:t>
            </a:r>
          </a:p>
        </p:txBody>
      </p:sp>
      <p:sp>
        <p:nvSpPr>
          <p:cNvPr id="7" name="Content 1">
            <a:extLst>
              <a:ext uri="{FF2B5EF4-FFF2-40B4-BE49-F238E27FC236}">
                <a16:creationId xmlns:a16="http://schemas.microsoft.com/office/drawing/2014/main" id="{C41C0A8E-67BE-3A13-ADC6-966BF4A85E07}"/>
              </a:ext>
            </a:extLst>
          </p:cNvPr>
          <p:cNvSpPr txBox="1">
            <a:spLocks/>
          </p:cNvSpPr>
          <p:nvPr/>
        </p:nvSpPr>
        <p:spPr>
          <a:xfrm>
            <a:off x="1078087" y="1078228"/>
            <a:ext cx="10035823" cy="539318"/>
          </a:xfrm>
          <a:prstGeom prst="rect">
            <a:avLst/>
          </a:prstGeom>
        </p:spPr>
        <p:txBody>
          <a:bodyPr vert="horz" wrap="square" lIns="91440" tIns="45720" rIns="91440" bIns="45720" rtlCol="0">
            <a:noAutofit/>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2000" kern="1200">
                <a:solidFill>
                  <a:schemeClr val="tx2"/>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0" dirty="0"/>
              <a:t>Select the correct method to answer your research goals and reach the participant. Coordinate the necessary steps to mitigate obstacles and conduct a successful study. </a:t>
            </a:r>
          </a:p>
        </p:txBody>
      </p:sp>
      <p:sp>
        <p:nvSpPr>
          <p:cNvPr id="8" name="Content 2">
            <a:extLst>
              <a:ext uri="{FF2B5EF4-FFF2-40B4-BE49-F238E27FC236}">
                <a16:creationId xmlns:a16="http://schemas.microsoft.com/office/drawing/2014/main" id="{5BAA91D5-D55F-67F7-3282-D5F26F698571}"/>
              </a:ext>
            </a:extLst>
          </p:cNvPr>
          <p:cNvSpPr>
            <a:spLocks noGrp="1"/>
          </p:cNvSpPr>
          <p:nvPr>
            <p:ph idx="14"/>
          </p:nvPr>
        </p:nvSpPr>
        <p:spPr>
          <a:xfrm>
            <a:off x="1078089" y="1926153"/>
            <a:ext cx="10024261" cy="4182097"/>
          </a:xfrm>
        </p:spPr>
        <p:txBody>
          <a:bodyPr vert="horz" lIns="91440" tIns="45720" rIns="91440" bIns="45720" rtlCol="0" anchor="t" anchorCtr="0">
            <a:noAutofit/>
          </a:bodyPr>
          <a:lstStyle/>
          <a:p>
            <a:pPr lvl="1">
              <a:spcAft>
                <a:spcPts val="2400"/>
              </a:spcAft>
            </a:pPr>
            <a:r>
              <a:rPr lang="en-US" sz="2400" b="1" dirty="0"/>
              <a:t>Train moderators</a:t>
            </a:r>
          </a:p>
          <a:p>
            <a:pPr lvl="1">
              <a:spcAft>
                <a:spcPts val="2400"/>
              </a:spcAft>
            </a:pPr>
            <a:r>
              <a:rPr lang="en-US" sz="2400" b="1" dirty="0"/>
              <a:t>Pilot protocol, session arrival processes, and time to completion</a:t>
            </a:r>
          </a:p>
          <a:p>
            <a:pPr lvl="1">
              <a:spcAft>
                <a:spcPts val="2400"/>
              </a:spcAft>
            </a:pPr>
            <a:endParaRPr lang="en-US" sz="2400" dirty="0"/>
          </a:p>
        </p:txBody>
      </p:sp>
      <p:sp>
        <p:nvSpPr>
          <p:cNvPr id="39" name="Footnote">
            <a:extLst>
              <a:ext uri="{FF2B5EF4-FFF2-40B4-BE49-F238E27FC236}">
                <a16:creationId xmlns:a16="http://schemas.microsoft.com/office/drawing/2014/main" id="{CFF41846-3989-27C3-D6C3-2DA0BD0B7C15}"/>
              </a:ext>
            </a:extLst>
          </p:cNvPr>
          <p:cNvSpPr/>
          <p:nvPr/>
        </p:nvSpPr>
        <p:spPr>
          <a:xfrm>
            <a:off x="1078087" y="5986644"/>
            <a:ext cx="5444633"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0A3161"/>
                </a:solidFill>
                <a:effectLst/>
                <a:uLnTx/>
                <a:uFillTx/>
                <a:latin typeface="Arial" panose="020B0604020202020204"/>
                <a:ea typeface="+mn-ea"/>
                <a:cs typeface="+mn-cs"/>
              </a:rPr>
              <a:t>Points apply to research with both LEP and PWD unless noted otherwise.</a:t>
            </a:r>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23</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8203290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dirty="0"/>
              <a:t>Obtain necessary approvals</a:t>
            </a:r>
          </a:p>
        </p:txBody>
      </p:sp>
      <p:sp>
        <p:nvSpPr>
          <p:cNvPr id="7" name="Content 1">
            <a:extLst>
              <a:ext uri="{FF2B5EF4-FFF2-40B4-BE49-F238E27FC236}">
                <a16:creationId xmlns:a16="http://schemas.microsoft.com/office/drawing/2014/main" id="{C41C0A8E-67BE-3A13-ADC6-966BF4A85E07}"/>
              </a:ext>
            </a:extLst>
          </p:cNvPr>
          <p:cNvSpPr txBox="1">
            <a:spLocks/>
          </p:cNvSpPr>
          <p:nvPr/>
        </p:nvSpPr>
        <p:spPr>
          <a:xfrm>
            <a:off x="1078087" y="1078228"/>
            <a:ext cx="10035823" cy="539318"/>
          </a:xfrm>
          <a:prstGeom prst="rect">
            <a:avLst/>
          </a:prstGeom>
        </p:spPr>
        <p:txBody>
          <a:bodyPr vert="horz" wrap="square" lIns="91440" tIns="45720" rIns="91440" bIns="45720" rtlCol="0">
            <a:noAutofit/>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2000" kern="1200">
                <a:solidFill>
                  <a:schemeClr val="tx2"/>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0" dirty="0"/>
              <a:t>You may need to secure approvals from internal review boards or for subcontractors.</a:t>
            </a:r>
          </a:p>
        </p:txBody>
      </p:sp>
      <p:sp>
        <p:nvSpPr>
          <p:cNvPr id="8" name="Content 2">
            <a:extLst>
              <a:ext uri="{FF2B5EF4-FFF2-40B4-BE49-F238E27FC236}">
                <a16:creationId xmlns:a16="http://schemas.microsoft.com/office/drawing/2014/main" id="{5BAA91D5-D55F-67F7-3282-D5F26F698571}"/>
              </a:ext>
            </a:extLst>
          </p:cNvPr>
          <p:cNvSpPr>
            <a:spLocks noGrp="1"/>
          </p:cNvSpPr>
          <p:nvPr>
            <p:ph idx="14"/>
          </p:nvPr>
        </p:nvSpPr>
        <p:spPr>
          <a:xfrm>
            <a:off x="1078089" y="1926153"/>
            <a:ext cx="10024261" cy="4182097"/>
          </a:xfrm>
        </p:spPr>
        <p:txBody>
          <a:bodyPr vert="horz" lIns="91440" tIns="45720" rIns="91440" bIns="45720" rtlCol="0" anchor="t" anchorCtr="0">
            <a:noAutofit/>
          </a:bodyPr>
          <a:lstStyle/>
          <a:p>
            <a:pPr lvl="1">
              <a:spcAft>
                <a:spcPts val="2400"/>
              </a:spcAft>
            </a:pPr>
            <a:r>
              <a:rPr lang="en-US" sz="2400" b="1" dirty="0"/>
              <a:t>Secure agency-specific reviews &amp; IRB approvals</a:t>
            </a:r>
          </a:p>
          <a:p>
            <a:pPr lvl="1">
              <a:spcAft>
                <a:spcPts val="2400"/>
              </a:spcAft>
            </a:pPr>
            <a:r>
              <a:rPr lang="en-US" sz="2400" b="1" dirty="0"/>
              <a:t>Establish subcontract for recruitment (if applicable)</a:t>
            </a:r>
          </a:p>
          <a:p>
            <a:pPr lvl="1">
              <a:spcAft>
                <a:spcPts val="2400"/>
              </a:spcAft>
            </a:pPr>
            <a:r>
              <a:rPr lang="en-US" sz="2400" b="1" dirty="0"/>
              <a:t>Create coordination plan with subcontractors</a:t>
            </a:r>
          </a:p>
        </p:txBody>
      </p:sp>
      <p:sp>
        <p:nvSpPr>
          <p:cNvPr id="39" name="Footnote">
            <a:extLst>
              <a:ext uri="{FF2B5EF4-FFF2-40B4-BE49-F238E27FC236}">
                <a16:creationId xmlns:a16="http://schemas.microsoft.com/office/drawing/2014/main" id="{CFF41846-3989-27C3-D6C3-2DA0BD0B7C15}"/>
              </a:ext>
            </a:extLst>
          </p:cNvPr>
          <p:cNvSpPr/>
          <p:nvPr/>
        </p:nvSpPr>
        <p:spPr>
          <a:xfrm>
            <a:off x="1078087" y="5986644"/>
            <a:ext cx="5444633"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0A3161"/>
                </a:solidFill>
                <a:effectLst/>
                <a:uLnTx/>
                <a:uFillTx/>
                <a:latin typeface="Arial" panose="020B0604020202020204"/>
                <a:ea typeface="+mn-ea"/>
                <a:cs typeface="+mn-cs"/>
              </a:rPr>
              <a:t>Points apply to research with both LEP and PWD unless noted otherwise.</a:t>
            </a:r>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24</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291095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dirty="0"/>
              <a:t>Set up study environment</a:t>
            </a:r>
          </a:p>
        </p:txBody>
      </p:sp>
      <p:sp>
        <p:nvSpPr>
          <p:cNvPr id="7" name="Content 1">
            <a:extLst>
              <a:ext uri="{FF2B5EF4-FFF2-40B4-BE49-F238E27FC236}">
                <a16:creationId xmlns:a16="http://schemas.microsoft.com/office/drawing/2014/main" id="{C41C0A8E-67BE-3A13-ADC6-966BF4A85E07}"/>
              </a:ext>
            </a:extLst>
          </p:cNvPr>
          <p:cNvSpPr txBox="1">
            <a:spLocks/>
          </p:cNvSpPr>
          <p:nvPr/>
        </p:nvSpPr>
        <p:spPr>
          <a:xfrm>
            <a:off x="1078087" y="1078228"/>
            <a:ext cx="10035823" cy="539318"/>
          </a:xfrm>
          <a:prstGeom prst="rect">
            <a:avLst/>
          </a:prstGeom>
        </p:spPr>
        <p:txBody>
          <a:bodyPr vert="horz" wrap="square" lIns="91440" tIns="45720" rIns="91440" bIns="45720" rtlCol="0">
            <a:noAutofit/>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2000" kern="1200">
                <a:solidFill>
                  <a:schemeClr val="tx2"/>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0" dirty="0"/>
              <a:t>Coordinating where and how the study will be conducted helps make sure that the participant’s needs are met and that data is captured accurately and comprehensively.  </a:t>
            </a:r>
          </a:p>
        </p:txBody>
      </p:sp>
      <p:sp>
        <p:nvSpPr>
          <p:cNvPr id="8" name="Content 2">
            <a:extLst>
              <a:ext uri="{FF2B5EF4-FFF2-40B4-BE49-F238E27FC236}">
                <a16:creationId xmlns:a16="http://schemas.microsoft.com/office/drawing/2014/main" id="{5BAA91D5-D55F-67F7-3282-D5F26F698571}"/>
              </a:ext>
            </a:extLst>
          </p:cNvPr>
          <p:cNvSpPr>
            <a:spLocks noGrp="1"/>
          </p:cNvSpPr>
          <p:nvPr>
            <p:ph idx="14"/>
          </p:nvPr>
        </p:nvSpPr>
        <p:spPr>
          <a:xfrm>
            <a:off x="1078089" y="1926153"/>
            <a:ext cx="10024261" cy="4182097"/>
          </a:xfrm>
        </p:spPr>
        <p:txBody>
          <a:bodyPr vert="horz" lIns="91440" tIns="45720" rIns="91440" bIns="45720" rtlCol="0" anchor="t" anchorCtr="0">
            <a:noAutofit/>
          </a:bodyPr>
          <a:lstStyle/>
          <a:p>
            <a:pPr lvl="1">
              <a:spcAft>
                <a:spcPts val="2400"/>
              </a:spcAft>
            </a:pPr>
            <a:r>
              <a:rPr lang="en-US" sz="2400" dirty="0"/>
              <a:t>PWD: </a:t>
            </a:r>
            <a:r>
              <a:rPr lang="en-US" sz="2400" b="1" dirty="0"/>
              <a:t>Set up testing schedule and logistics</a:t>
            </a:r>
          </a:p>
          <a:p>
            <a:pPr lvl="1">
              <a:spcAft>
                <a:spcPts val="2400"/>
              </a:spcAft>
            </a:pPr>
            <a:r>
              <a:rPr lang="en-US" sz="2400" dirty="0"/>
              <a:t>PWD: </a:t>
            </a:r>
            <a:r>
              <a:rPr lang="en-US" sz="2400" b="1" dirty="0"/>
              <a:t>Set up and test remote conferencing software or unmoderated testing software</a:t>
            </a:r>
          </a:p>
          <a:p>
            <a:pPr lvl="1">
              <a:spcAft>
                <a:spcPts val="2400"/>
              </a:spcAft>
            </a:pPr>
            <a:r>
              <a:rPr lang="en-US" sz="2400" b="1" dirty="0"/>
              <a:t>Set up and test in-person lab environment</a:t>
            </a:r>
          </a:p>
          <a:p>
            <a:pPr lvl="1">
              <a:spcAft>
                <a:spcPts val="2400"/>
              </a:spcAft>
            </a:pPr>
            <a:r>
              <a:rPr lang="en-US" sz="2400" b="1" dirty="0"/>
              <a:t>Plan data capture</a:t>
            </a:r>
          </a:p>
        </p:txBody>
      </p:sp>
      <p:pic>
        <p:nvPicPr>
          <p:cNvPr id="33" name="Picture 1">
            <a:extLst>
              <a:ext uri="{FF2B5EF4-FFF2-40B4-BE49-F238E27FC236}">
                <a16:creationId xmlns:a16="http://schemas.microsoft.com/office/drawing/2014/main" id="{E26B505A-C40F-DDB8-7A5C-357E22EADC4C}"/>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491175" y="1914848"/>
            <a:ext cx="451143" cy="445047"/>
          </a:xfrm>
          <a:prstGeom prst="rect">
            <a:avLst/>
          </a:prstGeom>
        </p:spPr>
      </p:pic>
      <p:pic>
        <p:nvPicPr>
          <p:cNvPr id="34" name="Picture 2">
            <a:extLst>
              <a:ext uri="{FF2B5EF4-FFF2-40B4-BE49-F238E27FC236}">
                <a16:creationId xmlns:a16="http://schemas.microsoft.com/office/drawing/2014/main" id="{AFFC9EC3-04E4-91D2-C12E-12763D622FA3}"/>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490768" y="2674976"/>
            <a:ext cx="451143" cy="445047"/>
          </a:xfrm>
          <a:prstGeom prst="rect">
            <a:avLst/>
          </a:prstGeom>
        </p:spPr>
      </p:pic>
      <p:sp>
        <p:nvSpPr>
          <p:cNvPr id="39" name="Footnote">
            <a:extLst>
              <a:ext uri="{FF2B5EF4-FFF2-40B4-BE49-F238E27FC236}">
                <a16:creationId xmlns:a16="http://schemas.microsoft.com/office/drawing/2014/main" id="{CFF41846-3989-27C3-D6C3-2DA0BD0B7C15}"/>
              </a:ext>
            </a:extLst>
          </p:cNvPr>
          <p:cNvSpPr/>
          <p:nvPr/>
        </p:nvSpPr>
        <p:spPr>
          <a:xfrm>
            <a:off x="1078087" y="5986644"/>
            <a:ext cx="5444633"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0A3161"/>
                </a:solidFill>
                <a:effectLst/>
                <a:uLnTx/>
                <a:uFillTx/>
                <a:latin typeface="Arial" panose="020B0604020202020204"/>
                <a:ea typeface="+mn-ea"/>
                <a:cs typeface="+mn-cs"/>
              </a:rPr>
              <a:t>Points apply to research with both LEP and PWD unless noted otherwise.</a:t>
            </a:r>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25</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41641955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dirty="0"/>
              <a:t>Recruit Participants</a:t>
            </a:r>
          </a:p>
        </p:txBody>
      </p:sp>
      <p:sp>
        <p:nvSpPr>
          <p:cNvPr id="7" name="Content 1">
            <a:extLst>
              <a:ext uri="{FF2B5EF4-FFF2-40B4-BE49-F238E27FC236}">
                <a16:creationId xmlns:a16="http://schemas.microsoft.com/office/drawing/2014/main" id="{C41C0A8E-67BE-3A13-ADC6-966BF4A85E07}"/>
              </a:ext>
            </a:extLst>
          </p:cNvPr>
          <p:cNvSpPr txBox="1">
            <a:spLocks/>
          </p:cNvSpPr>
          <p:nvPr/>
        </p:nvSpPr>
        <p:spPr>
          <a:xfrm>
            <a:off x="1078087" y="1078228"/>
            <a:ext cx="10035823" cy="539318"/>
          </a:xfrm>
          <a:prstGeom prst="rect">
            <a:avLst/>
          </a:prstGeom>
        </p:spPr>
        <p:txBody>
          <a:bodyPr vert="horz" wrap="square" lIns="91440" tIns="45720" rIns="91440" bIns="45720" rtlCol="0">
            <a:noAutofit/>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2000" kern="1200">
                <a:solidFill>
                  <a:schemeClr val="tx2"/>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0" dirty="0"/>
              <a:t>Creating a strong recruiting and screening plan will ensure you are reaching and retaining appropriate participants. </a:t>
            </a:r>
          </a:p>
        </p:txBody>
      </p:sp>
      <p:sp>
        <p:nvSpPr>
          <p:cNvPr id="8" name="Content 2">
            <a:extLst>
              <a:ext uri="{FF2B5EF4-FFF2-40B4-BE49-F238E27FC236}">
                <a16:creationId xmlns:a16="http://schemas.microsoft.com/office/drawing/2014/main" id="{5BAA91D5-D55F-67F7-3282-D5F26F698571}"/>
              </a:ext>
            </a:extLst>
          </p:cNvPr>
          <p:cNvSpPr>
            <a:spLocks noGrp="1"/>
          </p:cNvSpPr>
          <p:nvPr>
            <p:ph idx="14"/>
          </p:nvPr>
        </p:nvSpPr>
        <p:spPr>
          <a:xfrm>
            <a:off x="1078089" y="1926153"/>
            <a:ext cx="10024261" cy="4182097"/>
          </a:xfrm>
        </p:spPr>
        <p:txBody>
          <a:bodyPr vert="horz" lIns="91440" tIns="45720" rIns="91440" bIns="45720" rtlCol="0" anchor="t" anchorCtr="0">
            <a:noAutofit/>
          </a:bodyPr>
          <a:lstStyle/>
          <a:p>
            <a:pPr lvl="1">
              <a:spcAft>
                <a:spcPts val="2400"/>
              </a:spcAft>
            </a:pPr>
            <a:r>
              <a:rPr lang="en-US" sz="2400" b="1" dirty="0"/>
              <a:t>Screen participants</a:t>
            </a:r>
          </a:p>
          <a:p>
            <a:pPr lvl="1">
              <a:spcAft>
                <a:spcPts val="2400"/>
              </a:spcAft>
            </a:pPr>
            <a:r>
              <a:rPr lang="en-US" sz="2400" dirty="0"/>
              <a:t>LEP: </a:t>
            </a:r>
            <a:r>
              <a:rPr lang="en-US" sz="2400" b="1" dirty="0"/>
              <a:t>Schedule with recruited participants</a:t>
            </a:r>
          </a:p>
          <a:p>
            <a:pPr lvl="1">
              <a:spcAft>
                <a:spcPts val="2400"/>
              </a:spcAft>
            </a:pPr>
            <a:r>
              <a:rPr lang="en-US" sz="2400" b="1" dirty="0"/>
              <a:t>Plan outreach and messaging to participants</a:t>
            </a:r>
          </a:p>
          <a:p>
            <a:pPr lvl="1">
              <a:spcAft>
                <a:spcPts val="2400"/>
              </a:spcAft>
            </a:pPr>
            <a:r>
              <a:rPr lang="en-US" sz="2400" b="1" dirty="0"/>
              <a:t>Conduct participant tech-check and/or check-in sessions </a:t>
            </a:r>
          </a:p>
        </p:txBody>
      </p:sp>
      <p:pic>
        <p:nvPicPr>
          <p:cNvPr id="12" name="Picture">
            <a:extLst>
              <a:ext uri="{FF2B5EF4-FFF2-40B4-BE49-F238E27FC236}">
                <a16:creationId xmlns:a16="http://schemas.microsoft.com/office/drawing/2014/main" id="{72C4B17C-07F3-1754-83A1-0E4C9BEDD6D3}"/>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491099" y="2678716"/>
            <a:ext cx="451143" cy="451143"/>
          </a:xfrm>
          <a:prstGeom prst="rect">
            <a:avLst/>
          </a:prstGeom>
        </p:spPr>
      </p:pic>
      <p:sp>
        <p:nvSpPr>
          <p:cNvPr id="39" name="Footnote">
            <a:extLst>
              <a:ext uri="{FF2B5EF4-FFF2-40B4-BE49-F238E27FC236}">
                <a16:creationId xmlns:a16="http://schemas.microsoft.com/office/drawing/2014/main" id="{CFF41846-3989-27C3-D6C3-2DA0BD0B7C15}"/>
              </a:ext>
            </a:extLst>
          </p:cNvPr>
          <p:cNvSpPr/>
          <p:nvPr/>
        </p:nvSpPr>
        <p:spPr>
          <a:xfrm>
            <a:off x="1078087" y="5986644"/>
            <a:ext cx="5444633"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0A3161"/>
                </a:solidFill>
                <a:effectLst/>
                <a:uLnTx/>
                <a:uFillTx/>
                <a:latin typeface="Arial" panose="020B0604020202020204"/>
                <a:ea typeface="+mn-ea"/>
                <a:cs typeface="+mn-cs"/>
              </a:rPr>
              <a:t>Points apply to research with both LEP and PWD unless noted otherwise.</a:t>
            </a:r>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26</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4237586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dirty="0"/>
              <a:t>Conduct the test</a:t>
            </a:r>
          </a:p>
        </p:txBody>
      </p:sp>
      <p:sp>
        <p:nvSpPr>
          <p:cNvPr id="7" name="Content 1">
            <a:extLst>
              <a:ext uri="{FF2B5EF4-FFF2-40B4-BE49-F238E27FC236}">
                <a16:creationId xmlns:a16="http://schemas.microsoft.com/office/drawing/2014/main" id="{C41C0A8E-67BE-3A13-ADC6-966BF4A85E07}"/>
              </a:ext>
            </a:extLst>
          </p:cNvPr>
          <p:cNvSpPr txBox="1">
            <a:spLocks/>
          </p:cNvSpPr>
          <p:nvPr/>
        </p:nvSpPr>
        <p:spPr>
          <a:xfrm>
            <a:off x="1078087" y="1078228"/>
            <a:ext cx="10035823" cy="539318"/>
          </a:xfrm>
          <a:prstGeom prst="rect">
            <a:avLst/>
          </a:prstGeom>
        </p:spPr>
        <p:txBody>
          <a:bodyPr vert="horz" wrap="square" lIns="91440" tIns="45720" rIns="91440" bIns="45720" rtlCol="0">
            <a:noAutofit/>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2000" kern="1200">
                <a:solidFill>
                  <a:schemeClr val="tx2"/>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0" dirty="0"/>
              <a:t>Execute your plan to coordinate data collection and engage with participants.</a:t>
            </a:r>
          </a:p>
        </p:txBody>
      </p:sp>
      <p:sp>
        <p:nvSpPr>
          <p:cNvPr id="8" name="Content 2">
            <a:extLst>
              <a:ext uri="{FF2B5EF4-FFF2-40B4-BE49-F238E27FC236}">
                <a16:creationId xmlns:a16="http://schemas.microsoft.com/office/drawing/2014/main" id="{5BAA91D5-D55F-67F7-3282-D5F26F698571}"/>
              </a:ext>
            </a:extLst>
          </p:cNvPr>
          <p:cNvSpPr>
            <a:spLocks noGrp="1"/>
          </p:cNvSpPr>
          <p:nvPr>
            <p:ph idx="14"/>
          </p:nvPr>
        </p:nvSpPr>
        <p:spPr>
          <a:xfrm>
            <a:off x="1078089" y="1926153"/>
            <a:ext cx="10024261" cy="4182097"/>
          </a:xfrm>
        </p:spPr>
        <p:txBody>
          <a:bodyPr vert="horz" lIns="91440" tIns="45720" rIns="91440" bIns="45720" rtlCol="0" anchor="t" anchorCtr="0">
            <a:noAutofit/>
          </a:bodyPr>
          <a:lstStyle/>
          <a:p>
            <a:pPr lvl="1">
              <a:spcAft>
                <a:spcPts val="2400"/>
              </a:spcAft>
            </a:pPr>
            <a:r>
              <a:rPr lang="en-US" sz="2400" dirty="0"/>
              <a:t>PWD: </a:t>
            </a:r>
            <a:r>
              <a:rPr lang="en-US" sz="2400" b="1" dirty="0"/>
              <a:t>Collect consent</a:t>
            </a:r>
          </a:p>
          <a:p>
            <a:pPr lvl="1">
              <a:spcAft>
                <a:spcPts val="2400"/>
              </a:spcAft>
            </a:pPr>
            <a:r>
              <a:rPr lang="en-US" sz="2400" b="1" dirty="0"/>
              <a:t>Conduct sessions</a:t>
            </a:r>
          </a:p>
          <a:p>
            <a:pPr lvl="1">
              <a:spcAft>
                <a:spcPts val="2400"/>
              </a:spcAft>
            </a:pPr>
            <a:r>
              <a:rPr lang="en-US" sz="2400" dirty="0"/>
              <a:t>PWD: </a:t>
            </a:r>
            <a:r>
              <a:rPr lang="en-US" sz="2400" b="1" dirty="0"/>
              <a:t>Pay incentives</a:t>
            </a:r>
          </a:p>
        </p:txBody>
      </p:sp>
      <p:pic>
        <p:nvPicPr>
          <p:cNvPr id="33" name="Picture 1">
            <a:extLst>
              <a:ext uri="{FF2B5EF4-FFF2-40B4-BE49-F238E27FC236}">
                <a16:creationId xmlns:a16="http://schemas.microsoft.com/office/drawing/2014/main" id="{62D58AB9-8996-A5CD-275D-B162AC377E58}"/>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490768" y="1898286"/>
            <a:ext cx="451143" cy="445047"/>
          </a:xfrm>
          <a:prstGeom prst="rect">
            <a:avLst/>
          </a:prstGeom>
        </p:spPr>
      </p:pic>
      <p:pic>
        <p:nvPicPr>
          <p:cNvPr id="34" name="Picture 2">
            <a:extLst>
              <a:ext uri="{FF2B5EF4-FFF2-40B4-BE49-F238E27FC236}">
                <a16:creationId xmlns:a16="http://schemas.microsoft.com/office/drawing/2014/main" id="{4856A28A-B42D-E0D8-08BB-BA87BE350BB5}"/>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490767" y="3421463"/>
            <a:ext cx="451143" cy="445047"/>
          </a:xfrm>
          <a:prstGeom prst="rect">
            <a:avLst/>
          </a:prstGeom>
        </p:spPr>
      </p:pic>
      <p:sp>
        <p:nvSpPr>
          <p:cNvPr id="39" name="Footnote">
            <a:extLst>
              <a:ext uri="{FF2B5EF4-FFF2-40B4-BE49-F238E27FC236}">
                <a16:creationId xmlns:a16="http://schemas.microsoft.com/office/drawing/2014/main" id="{CFF41846-3989-27C3-D6C3-2DA0BD0B7C15}"/>
              </a:ext>
            </a:extLst>
          </p:cNvPr>
          <p:cNvSpPr/>
          <p:nvPr/>
        </p:nvSpPr>
        <p:spPr>
          <a:xfrm>
            <a:off x="1078087" y="5986644"/>
            <a:ext cx="5444633"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0A3161"/>
                </a:solidFill>
                <a:effectLst/>
                <a:uLnTx/>
                <a:uFillTx/>
                <a:latin typeface="Arial" panose="020B0604020202020204"/>
                <a:ea typeface="+mn-ea"/>
                <a:cs typeface="+mn-cs"/>
              </a:rPr>
              <a:t>Points apply to research with both LEP and PWD unless noted otherwise.</a:t>
            </a:r>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27</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30397893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dirty="0"/>
              <a:t>Analyze the data</a:t>
            </a:r>
          </a:p>
        </p:txBody>
      </p:sp>
      <p:sp>
        <p:nvSpPr>
          <p:cNvPr id="7" name="Content 1">
            <a:extLst>
              <a:ext uri="{FF2B5EF4-FFF2-40B4-BE49-F238E27FC236}">
                <a16:creationId xmlns:a16="http://schemas.microsoft.com/office/drawing/2014/main" id="{C41C0A8E-67BE-3A13-ADC6-966BF4A85E07}"/>
              </a:ext>
            </a:extLst>
          </p:cNvPr>
          <p:cNvSpPr txBox="1">
            <a:spLocks/>
          </p:cNvSpPr>
          <p:nvPr/>
        </p:nvSpPr>
        <p:spPr>
          <a:xfrm>
            <a:off x="1078087" y="1078228"/>
            <a:ext cx="10035823" cy="365125"/>
          </a:xfrm>
          <a:prstGeom prst="rect">
            <a:avLst/>
          </a:prstGeom>
        </p:spPr>
        <p:txBody>
          <a:bodyPr vert="horz" wrap="square" lIns="91440" tIns="45720" rIns="91440" bIns="45720" rtlCol="0">
            <a:noAutofit/>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2000" kern="1200">
                <a:solidFill>
                  <a:schemeClr val="tx2"/>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0" dirty="0"/>
              <a:t>Consider your participant populations to inform your analysis strategy. </a:t>
            </a:r>
          </a:p>
        </p:txBody>
      </p:sp>
      <p:sp>
        <p:nvSpPr>
          <p:cNvPr id="8" name="Content 2">
            <a:extLst>
              <a:ext uri="{FF2B5EF4-FFF2-40B4-BE49-F238E27FC236}">
                <a16:creationId xmlns:a16="http://schemas.microsoft.com/office/drawing/2014/main" id="{5BAA91D5-D55F-67F7-3282-D5F26F698571}"/>
              </a:ext>
            </a:extLst>
          </p:cNvPr>
          <p:cNvSpPr>
            <a:spLocks noGrp="1"/>
          </p:cNvSpPr>
          <p:nvPr>
            <p:ph idx="14"/>
          </p:nvPr>
        </p:nvSpPr>
        <p:spPr>
          <a:xfrm>
            <a:off x="1078089" y="1926153"/>
            <a:ext cx="10024261" cy="4182097"/>
          </a:xfrm>
        </p:spPr>
        <p:txBody>
          <a:bodyPr vert="horz" lIns="91440" tIns="45720" rIns="91440" bIns="45720" rtlCol="0" anchor="t" anchorCtr="0">
            <a:noAutofit/>
          </a:bodyPr>
          <a:lstStyle/>
          <a:p>
            <a:pPr lvl="1">
              <a:spcAft>
                <a:spcPts val="2400"/>
              </a:spcAft>
            </a:pPr>
            <a:r>
              <a:rPr lang="en-US" sz="2400" b="1" dirty="0"/>
              <a:t>Capture recruiting and test data wisely</a:t>
            </a:r>
          </a:p>
          <a:p>
            <a:pPr lvl="1">
              <a:spcAft>
                <a:spcPts val="2400"/>
              </a:spcAft>
            </a:pPr>
            <a:r>
              <a:rPr lang="en-US" sz="2400" dirty="0"/>
              <a:t>PWD: </a:t>
            </a:r>
            <a:r>
              <a:rPr lang="en-US" sz="2400" b="1" dirty="0"/>
              <a:t>Conduct analysis (quantitative and qualitative)</a:t>
            </a:r>
          </a:p>
        </p:txBody>
      </p:sp>
      <p:pic>
        <p:nvPicPr>
          <p:cNvPr id="16" name="Picture">
            <a:extLst>
              <a:ext uri="{FF2B5EF4-FFF2-40B4-BE49-F238E27FC236}">
                <a16:creationId xmlns:a16="http://schemas.microsoft.com/office/drawing/2014/main" id="{C8E8E22E-45C7-A9CB-4CF2-66A64559295A}"/>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490768" y="2699265"/>
            <a:ext cx="451143" cy="445047"/>
          </a:xfrm>
          <a:prstGeom prst="rect">
            <a:avLst/>
          </a:prstGeom>
        </p:spPr>
      </p:pic>
      <p:sp>
        <p:nvSpPr>
          <p:cNvPr id="39" name="Footnote">
            <a:extLst>
              <a:ext uri="{FF2B5EF4-FFF2-40B4-BE49-F238E27FC236}">
                <a16:creationId xmlns:a16="http://schemas.microsoft.com/office/drawing/2014/main" id="{CFF41846-3989-27C3-D6C3-2DA0BD0B7C15}"/>
              </a:ext>
            </a:extLst>
          </p:cNvPr>
          <p:cNvSpPr/>
          <p:nvPr/>
        </p:nvSpPr>
        <p:spPr>
          <a:xfrm>
            <a:off x="1078087" y="5986644"/>
            <a:ext cx="5444633"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0A3161"/>
                </a:solidFill>
                <a:effectLst/>
                <a:uLnTx/>
                <a:uFillTx/>
                <a:latin typeface="Arial" panose="020B0604020202020204"/>
                <a:ea typeface="+mn-ea"/>
                <a:cs typeface="+mn-cs"/>
              </a:rPr>
              <a:t>Points apply to research with both LEP and PWD unless noted otherwise.</a:t>
            </a:r>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28</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19651075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dirty="0"/>
              <a:t>How we sometimes felt during research…</a:t>
            </a:r>
          </a:p>
        </p:txBody>
      </p:sp>
      <p:pic>
        <p:nvPicPr>
          <p:cNvPr id="10" name="Picture" descr="An enormous wave hits a lighthouse, almost reaching the top of the lighthouse. An arrow labelled &quot;Us&quot; points to the lighthouse. ">
            <a:extLst>
              <a:ext uri="{FF2B5EF4-FFF2-40B4-BE49-F238E27FC236}">
                <a16:creationId xmlns:a16="http://schemas.microsoft.com/office/drawing/2014/main" id="{E3870F9A-FCB8-48B8-22D1-0F9661A7CB33}"/>
              </a:ext>
            </a:extLst>
          </p:cNvPr>
          <p:cNvPicPr>
            <a:picLocks noChangeAspect="1"/>
          </p:cNvPicPr>
          <p:nvPr/>
        </p:nvPicPr>
        <p:blipFill>
          <a:blip r:embed="rId3"/>
          <a:stretch>
            <a:fillRect/>
          </a:stretch>
        </p:blipFill>
        <p:spPr>
          <a:xfrm>
            <a:off x="2337002" y="1316475"/>
            <a:ext cx="7517995" cy="4491246"/>
          </a:xfrm>
          <a:prstGeom prst="rect">
            <a:avLst/>
          </a:prstGeom>
          <a:ln>
            <a:solidFill>
              <a:schemeClr val="bg1">
                <a:lumMod val="50000"/>
              </a:schemeClr>
            </a:solidFill>
          </a:ln>
        </p:spPr>
      </p:pic>
      <p:sp>
        <p:nvSpPr>
          <p:cNvPr id="20" name="Rectangle 19">
            <a:extLst>
              <a:ext uri="{FF2B5EF4-FFF2-40B4-BE49-F238E27FC236}">
                <a16:creationId xmlns:a16="http://schemas.microsoft.com/office/drawing/2014/main" id="{DD848C90-A8FD-8687-0DDE-C991C804CB0F}"/>
              </a:ext>
              <a:ext uri="{C183D7F6-B498-43B3-948B-1728B52AA6E4}">
                <adec:decorative xmlns:adec="http://schemas.microsoft.com/office/drawing/2017/decorative" val="1"/>
              </a:ext>
            </a:extLst>
          </p:cNvPr>
          <p:cNvSpPr/>
          <p:nvPr/>
        </p:nvSpPr>
        <p:spPr>
          <a:xfrm>
            <a:off x="2925104" y="2103051"/>
            <a:ext cx="642031" cy="3878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rPr>
              <a:t>Us</a:t>
            </a:r>
          </a:p>
        </p:txBody>
      </p:sp>
      <p:sp>
        <p:nvSpPr>
          <p:cNvPr id="19" name="Arrow: Right 18">
            <a:extLst>
              <a:ext uri="{FF2B5EF4-FFF2-40B4-BE49-F238E27FC236}">
                <a16:creationId xmlns:a16="http://schemas.microsoft.com/office/drawing/2014/main" id="{BAFCD681-1E80-057C-3B41-A5DF04EA4C70}"/>
              </a:ext>
              <a:ext uri="{C183D7F6-B498-43B3-948B-1728B52AA6E4}">
                <adec:decorative xmlns:adec="http://schemas.microsoft.com/office/drawing/2017/decorative" val="1"/>
              </a:ext>
            </a:extLst>
          </p:cNvPr>
          <p:cNvSpPr/>
          <p:nvPr/>
        </p:nvSpPr>
        <p:spPr>
          <a:xfrm rot="2220736">
            <a:off x="3407015" y="2564381"/>
            <a:ext cx="1328171" cy="516929"/>
          </a:xfrm>
          <a:prstGeom prst="rightArrow">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29</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37233043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dirty="0"/>
              <a:t>Putting Inclusive Design to work</a:t>
            </a:r>
          </a:p>
        </p:txBody>
      </p:sp>
      <p:sp>
        <p:nvSpPr>
          <p:cNvPr id="7" name="Content">
            <a:extLst>
              <a:ext uri="{FF2B5EF4-FFF2-40B4-BE49-F238E27FC236}">
                <a16:creationId xmlns:a16="http://schemas.microsoft.com/office/drawing/2014/main" id="{D6C6668B-1AD3-89FE-3026-28F060D0714F}"/>
              </a:ext>
            </a:extLst>
          </p:cNvPr>
          <p:cNvSpPr>
            <a:spLocks noGrp="1"/>
          </p:cNvSpPr>
          <p:nvPr>
            <p:ph sz="half" idx="1"/>
          </p:nvPr>
        </p:nvSpPr>
        <p:spPr>
          <a:xfrm>
            <a:off x="1076950" y="1247046"/>
            <a:ext cx="5768350" cy="4861206"/>
          </a:xfrm>
          <a:ln>
            <a:noFill/>
          </a:ln>
        </p:spPr>
        <p:txBody>
          <a:bodyPr/>
          <a:lstStyle/>
          <a:p>
            <a:pPr marL="9525" lvl="1"/>
            <a:r>
              <a:rPr lang="en-US" sz="2400" b="1" dirty="0"/>
              <a:t>Why conduct research with people from underrepresented populations?​</a:t>
            </a:r>
          </a:p>
          <a:p>
            <a:pPr lvl="2"/>
            <a:r>
              <a:rPr lang="en-US" sz="2400" b="0" dirty="0"/>
              <a:t>It supports building access in from the start​</a:t>
            </a:r>
          </a:p>
          <a:p>
            <a:pPr lvl="2"/>
            <a:r>
              <a:rPr lang="en-US" sz="2400" b="0" dirty="0"/>
              <a:t>It diversifies the participant sample​</a:t>
            </a:r>
          </a:p>
          <a:p>
            <a:pPr lvl="2"/>
            <a:r>
              <a:rPr lang="en-US" sz="2400" b="0" dirty="0"/>
              <a:t>It improves usability for all ​</a:t>
            </a:r>
          </a:p>
          <a:p>
            <a:pPr marL="9525" indent="0">
              <a:buNone/>
            </a:pPr>
            <a:endParaRPr lang="en-US" sz="2400" dirty="0"/>
          </a:p>
          <a:p>
            <a:pPr marL="9525" lvl="1"/>
            <a:r>
              <a:rPr lang="en-US" sz="2400" b="0" dirty="0"/>
              <a:t>Lean in to discover more about your audiences, test your assumptions, and expand beyond the known best practices.</a:t>
            </a:r>
          </a:p>
        </p:txBody>
      </p:sp>
      <p:sp>
        <p:nvSpPr>
          <p:cNvPr id="9" name="Callout" descr="Speech bubble that reads “We can do more than just clear the path. ​We can lay out a welcome mat.” The quote is attributed to Lexie Kane, of the Nielsen Norman Group​.">
            <a:extLst>
              <a:ext uri="{FF2B5EF4-FFF2-40B4-BE49-F238E27FC236}">
                <a16:creationId xmlns:a16="http://schemas.microsoft.com/office/drawing/2014/main" id="{EE9932E8-2400-EAE8-6F2A-B3EB04C35171}"/>
              </a:ext>
            </a:extLst>
          </p:cNvPr>
          <p:cNvSpPr/>
          <p:nvPr/>
        </p:nvSpPr>
        <p:spPr>
          <a:xfrm>
            <a:off x="7312498" y="1676197"/>
            <a:ext cx="3988340" cy="3505605"/>
          </a:xfrm>
          <a:prstGeom prst="wedgeRoundRectCallout">
            <a:avLst>
              <a:gd name="adj1" fmla="val 36500"/>
              <a:gd name="adj2" fmla="val 61470"/>
              <a:gd name="adj3" fmla="val 16667"/>
            </a:avLst>
          </a:prstGeom>
          <a:solidFill>
            <a:srgbClr val="F2F2F2"/>
          </a:solidFill>
          <a:ln w="12700" cap="flat" cmpd="sng" algn="ctr">
            <a:solidFill>
              <a:schemeClr val="accent3"/>
            </a:solidFill>
            <a:prstDash val="solid"/>
            <a:miter lim="800000"/>
          </a:ln>
          <a:effectLst/>
        </p:spPr>
        <p:txBody>
          <a:bodyPr rtlCol="0" anchor="ctr"/>
          <a:lstStyle/>
          <a:p>
            <a:pPr marL="0" marR="0" lvl="0" indent="0" algn="ctr" defTabSz="914400" rtl="0" eaLnBrk="1" fontAlgn="base" latinLnBrk="0" hangingPunct="1">
              <a:lnSpc>
                <a:spcPct val="100000"/>
              </a:lnSpc>
              <a:spcBef>
                <a:spcPts val="0"/>
              </a:spcBef>
              <a:spcAft>
                <a:spcPts val="1200"/>
              </a:spcAft>
              <a:buClrTx/>
              <a:buSzTx/>
              <a:buFontTx/>
              <a:buNone/>
              <a:tabLst/>
              <a:defRPr/>
            </a:pPr>
            <a:r>
              <a:rPr kumimoji="0" lang="en-US" sz="2800" b="1" i="0" u="none" strike="noStrike" kern="0" cap="none" spc="0" normalizeH="0" baseline="0" noProof="0" dirty="0">
                <a:ln>
                  <a:noFill/>
                </a:ln>
                <a:solidFill>
                  <a:srgbClr val="0A3161"/>
                </a:solidFill>
                <a:effectLst/>
                <a:uLnTx/>
                <a:uFillTx/>
                <a:latin typeface="Arial" panose="020B0604020202020204"/>
                <a:ea typeface="+mn-ea"/>
                <a:cs typeface="+mn-cs"/>
              </a:rPr>
              <a:t>“We can do more than just clear the path. ​We can lay out a welcome mat.” </a:t>
            </a:r>
          </a:p>
          <a:p>
            <a:pPr marL="0" marR="0" lvl="0" indent="0" algn="ctr" defTabSz="914400" rtl="0" eaLnBrk="1" fontAlgn="base" latinLnBrk="0" hangingPunct="1">
              <a:lnSpc>
                <a:spcPct val="100000"/>
              </a:lnSpc>
              <a:spcBef>
                <a:spcPts val="0"/>
              </a:spcBef>
              <a:spcAft>
                <a:spcPts val="1200"/>
              </a:spcAft>
              <a:buClrTx/>
              <a:buSzTx/>
              <a:buFontTx/>
              <a:buNone/>
              <a:tabLst/>
              <a:defRPr/>
            </a:pPr>
            <a:r>
              <a:rPr kumimoji="0" lang="en-US" sz="1600" b="0" i="1" u="none" strike="noStrike" kern="0" cap="none" spc="0" normalizeH="0" baseline="0" noProof="0" dirty="0">
                <a:ln>
                  <a:noFill/>
                </a:ln>
                <a:solidFill>
                  <a:srgbClr val="0A3161"/>
                </a:solidFill>
                <a:effectLst/>
                <a:uLnTx/>
                <a:uFillTx/>
                <a:latin typeface="Arial" panose="020B0604020202020204"/>
                <a:ea typeface="+mn-ea"/>
                <a:cs typeface="+mn-cs"/>
              </a:rPr>
              <a:t>- Lexie Kane, a UX designer specializing in research and data visualization</a:t>
            </a:r>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3</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29674455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dirty="0"/>
              <a:t>… and how we felt looking back</a:t>
            </a:r>
          </a:p>
        </p:txBody>
      </p:sp>
      <p:sp>
        <p:nvSpPr>
          <p:cNvPr id="8" name="Content">
            <a:extLst>
              <a:ext uri="{FF2B5EF4-FFF2-40B4-BE49-F238E27FC236}">
                <a16:creationId xmlns:a16="http://schemas.microsoft.com/office/drawing/2014/main" id="{FD36C4BE-1C3D-FD11-28E1-01465A87BE25}"/>
              </a:ext>
            </a:extLst>
          </p:cNvPr>
          <p:cNvSpPr txBox="1">
            <a:spLocks/>
          </p:cNvSpPr>
          <p:nvPr/>
        </p:nvSpPr>
        <p:spPr>
          <a:xfrm>
            <a:off x="1078088" y="2608916"/>
            <a:ext cx="5868056" cy="1668721"/>
          </a:xfrm>
          <a:prstGeom prst="rect">
            <a:avLst/>
          </a:prstGeom>
        </p:spPr>
        <p:txBody>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14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4800" b="0" dirty="0">
                <a:solidFill>
                  <a:schemeClr val="tx2"/>
                </a:solidFill>
              </a:rPr>
              <a:t>PLANNING AHEAD </a:t>
            </a:r>
            <a:r>
              <a:rPr lang="en-US" sz="4800" dirty="0">
                <a:solidFill>
                  <a:schemeClr val="tx2"/>
                </a:solidFill>
              </a:rPr>
              <a:t>IS WORTH IT</a:t>
            </a:r>
          </a:p>
        </p:txBody>
      </p:sp>
      <p:cxnSp>
        <p:nvCxnSpPr>
          <p:cNvPr id="9" name="Straight Connector 1">
            <a:extLst>
              <a:ext uri="{FF2B5EF4-FFF2-40B4-BE49-F238E27FC236}">
                <a16:creationId xmlns:a16="http://schemas.microsoft.com/office/drawing/2014/main" id="{9852F093-27BC-C585-9BE7-DF4A5C11B848}"/>
              </a:ext>
              <a:ext uri="{C183D7F6-B498-43B3-948B-1728B52AA6E4}">
                <adec:decorative xmlns:adec="http://schemas.microsoft.com/office/drawing/2017/decorative" val="1"/>
              </a:ext>
            </a:extLst>
          </p:cNvPr>
          <p:cNvCxnSpPr>
            <a:cxnSpLocks/>
          </p:cNvCxnSpPr>
          <p:nvPr/>
        </p:nvCxnSpPr>
        <p:spPr>
          <a:xfrm>
            <a:off x="1154274" y="2517731"/>
            <a:ext cx="5791870" cy="0"/>
          </a:xfrm>
          <a:prstGeom prst="line">
            <a:avLst/>
          </a:prstGeom>
          <a:ln w="762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0" name="Straight Connector 2">
            <a:extLst>
              <a:ext uri="{FF2B5EF4-FFF2-40B4-BE49-F238E27FC236}">
                <a16:creationId xmlns:a16="http://schemas.microsoft.com/office/drawing/2014/main" id="{8808B3A1-689F-F88C-8858-C0EECEE43EDA}"/>
              </a:ext>
              <a:ext uri="{C183D7F6-B498-43B3-948B-1728B52AA6E4}">
                <adec:decorative xmlns:adec="http://schemas.microsoft.com/office/drawing/2017/decorative" val="1"/>
              </a:ext>
            </a:extLst>
          </p:cNvPr>
          <p:cNvCxnSpPr>
            <a:cxnSpLocks/>
          </p:cNvCxnSpPr>
          <p:nvPr/>
        </p:nvCxnSpPr>
        <p:spPr>
          <a:xfrm>
            <a:off x="1154274" y="4379933"/>
            <a:ext cx="5791870" cy="0"/>
          </a:xfrm>
          <a:prstGeom prst="line">
            <a:avLst/>
          </a:prstGeom>
          <a:ln w="76200">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30</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3902012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C707AE8-2E2E-5B88-F0CB-913D28E6CA4D}"/>
              </a:ext>
            </a:extLst>
          </p:cNvPr>
          <p:cNvSpPr>
            <a:spLocks noGrp="1"/>
          </p:cNvSpPr>
          <p:nvPr>
            <p:ph type="title"/>
          </p:nvPr>
        </p:nvSpPr>
        <p:spPr/>
        <p:txBody>
          <a:bodyPr/>
          <a:lstStyle/>
          <a:p>
            <a:r>
              <a:rPr lang="en-US" sz="4800" dirty="0"/>
              <a:t>How might we address these shared challenges collectively </a:t>
            </a:r>
            <a:br>
              <a:rPr lang="en-US" sz="4800" dirty="0"/>
            </a:br>
            <a:r>
              <a:rPr lang="en-US" sz="4800" dirty="0"/>
              <a:t>as a Federal design community?</a:t>
            </a:r>
          </a:p>
        </p:txBody>
      </p:sp>
      <p:sp>
        <p:nvSpPr>
          <p:cNvPr id="3" name="Text">
            <a:extLst>
              <a:ext uri="{FF2B5EF4-FFF2-40B4-BE49-F238E27FC236}">
                <a16:creationId xmlns:a16="http://schemas.microsoft.com/office/drawing/2014/main" id="{C3597CF6-C633-5876-A82B-54D0E4165175}"/>
              </a:ext>
            </a:extLst>
          </p:cNvPr>
          <p:cNvSpPr>
            <a:spLocks noGrp="1"/>
          </p:cNvSpPr>
          <p:nvPr>
            <p:ph type="body" idx="1"/>
          </p:nvPr>
        </p:nvSpPr>
        <p:spPr/>
        <p:txBody>
          <a:bodyPr/>
          <a:lstStyle/>
          <a:p>
            <a:r>
              <a:rPr lang="en-US" dirty="0"/>
              <a:t>Discussion </a:t>
            </a:r>
          </a:p>
        </p:txBody>
      </p:sp>
      <p:sp>
        <p:nvSpPr>
          <p:cNvPr id="5" name="Slide Number">
            <a:extLst>
              <a:ext uri="{FF2B5EF4-FFF2-40B4-BE49-F238E27FC236}">
                <a16:creationId xmlns:a16="http://schemas.microsoft.com/office/drawing/2014/main" id="{D67B6B11-ABC2-1AD8-5FB0-D1974424DE1E}"/>
              </a:ext>
            </a:extLst>
          </p:cNvPr>
          <p:cNvSpPr>
            <a:spLocks noGrp="1"/>
          </p:cNvSpPr>
          <p:nvPr>
            <p:ph type="sldNum" sz="quarter" idx="12"/>
          </p:nvPr>
        </p:nvSpPr>
        <p:spPr/>
        <p:txBody>
          <a:bodyPr/>
          <a:lstStyle/>
          <a:p>
            <a:fld id="{781057C3-FDA3-B146-AA6C-F3C04E67C803}" type="slidenum">
              <a:rPr lang="en-US" smtClean="0"/>
              <a:t>31</a:t>
            </a:fld>
            <a:endParaRPr lang="en-US"/>
          </a:p>
        </p:txBody>
      </p:sp>
      <p:sp>
        <p:nvSpPr>
          <p:cNvPr id="4" name="Footer">
            <a:extLst>
              <a:ext uri="{FF2B5EF4-FFF2-40B4-BE49-F238E27FC236}">
                <a16:creationId xmlns:a16="http://schemas.microsoft.com/office/drawing/2014/main" id="{6F0780F2-AD3C-63FE-EC5C-6C6FCB4724D9}"/>
              </a:ext>
            </a:extLst>
          </p:cNvPr>
          <p:cNvSpPr>
            <a:spLocks noGrp="1"/>
          </p:cNvSpPr>
          <p:nvPr>
            <p:ph type="ftr" sz="quarter" idx="11"/>
          </p:nvPr>
        </p:nvSpPr>
        <p:spPr/>
        <p:txBody>
          <a:bodyPr/>
          <a:lstStyle/>
          <a:p>
            <a:r>
              <a:rPr lang="en-US" dirty="0"/>
              <a:t>Building an Inclusive User Research Practice | Office of Online Services</a:t>
            </a:r>
          </a:p>
        </p:txBody>
      </p:sp>
      <p:sp>
        <p:nvSpPr>
          <p:cNvPr id="6" name="Date">
            <a:extLst>
              <a:ext uri="{FF2B5EF4-FFF2-40B4-BE49-F238E27FC236}">
                <a16:creationId xmlns:a16="http://schemas.microsoft.com/office/drawing/2014/main" id="{AF4939E3-66E9-10B9-D8FF-F1F7737531F3}"/>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22637513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a:extLst>
              <a:ext uri="{FF2B5EF4-FFF2-40B4-BE49-F238E27FC236}">
                <a16:creationId xmlns:a16="http://schemas.microsoft.com/office/drawing/2014/main" id="{2C3FFC1B-6DD4-302B-5747-743C6B4F6612}"/>
              </a:ext>
            </a:extLst>
          </p:cNvPr>
          <p:cNvSpPr>
            <a:spLocks noGrp="1"/>
          </p:cNvSpPr>
          <p:nvPr>
            <p:ph type="title"/>
          </p:nvPr>
        </p:nvSpPr>
        <p:spPr/>
        <p:txBody>
          <a:bodyPr/>
          <a:lstStyle/>
          <a:p>
            <a:r>
              <a:rPr lang="en-US" dirty="0"/>
              <a:t>Appendix</a:t>
            </a:r>
          </a:p>
        </p:txBody>
      </p:sp>
      <p:sp>
        <p:nvSpPr>
          <p:cNvPr id="8" name="Slide Number">
            <a:extLst>
              <a:ext uri="{FF2B5EF4-FFF2-40B4-BE49-F238E27FC236}">
                <a16:creationId xmlns:a16="http://schemas.microsoft.com/office/drawing/2014/main" id="{6C15D351-3FB0-4755-2BAA-05ECA65310C7}"/>
              </a:ext>
            </a:extLst>
          </p:cNvPr>
          <p:cNvSpPr>
            <a:spLocks noGrp="1"/>
          </p:cNvSpPr>
          <p:nvPr>
            <p:ph type="sldNum" sz="quarter" idx="12"/>
          </p:nvPr>
        </p:nvSpPr>
        <p:spPr>
          <a:xfrm>
            <a:off x="500745" y="6263640"/>
            <a:ext cx="609600" cy="365760"/>
          </a:xfrm>
        </p:spPr>
        <p:txBody>
          <a:bodyPr/>
          <a:lstStyle/>
          <a:p>
            <a:fld id="{781057C3-FDA3-B146-AA6C-F3C04E67C803}" type="slidenum">
              <a:rPr lang="en-US" smtClean="0"/>
              <a:t>32</a:t>
            </a:fld>
            <a:endParaRPr lang="en-US" dirty="0"/>
          </a:p>
        </p:txBody>
      </p:sp>
      <p:sp>
        <p:nvSpPr>
          <p:cNvPr id="9" name="Footer">
            <a:extLst>
              <a:ext uri="{FF2B5EF4-FFF2-40B4-BE49-F238E27FC236}">
                <a16:creationId xmlns:a16="http://schemas.microsoft.com/office/drawing/2014/main" id="{F565A27B-A8E9-6D1C-6C9C-BBB9169529A9}"/>
              </a:ext>
            </a:extLst>
          </p:cNvPr>
          <p:cNvSpPr>
            <a:spLocks noGrp="1"/>
          </p:cNvSpPr>
          <p:nvPr>
            <p:ph type="ftr" sz="quarter" idx="11"/>
          </p:nvPr>
        </p:nvSpPr>
        <p:spPr>
          <a:xfrm>
            <a:off x="3246120" y="6263643"/>
            <a:ext cx="4876800" cy="365125"/>
          </a:xfrm>
        </p:spPr>
        <p:txBody>
          <a:bodyPr/>
          <a:lstStyle/>
          <a:p>
            <a:r>
              <a:rPr lang="en-US" dirty="0"/>
              <a:t>Building an Inclusive User Research Practice | Office of Online Services</a:t>
            </a:r>
          </a:p>
        </p:txBody>
      </p:sp>
      <p:sp>
        <p:nvSpPr>
          <p:cNvPr id="10" name="Date">
            <a:extLst>
              <a:ext uri="{FF2B5EF4-FFF2-40B4-BE49-F238E27FC236}">
                <a16:creationId xmlns:a16="http://schemas.microsoft.com/office/drawing/2014/main" id="{92856775-F0F3-FC7F-217C-A16000374478}"/>
              </a:ext>
            </a:extLst>
          </p:cNvPr>
          <p:cNvSpPr>
            <a:spLocks noGrp="1"/>
          </p:cNvSpPr>
          <p:nvPr>
            <p:ph type="dt" sz="half" idx="10"/>
          </p:nvPr>
        </p:nvSpPr>
        <p:spPr>
          <a:xfrm>
            <a:off x="8919464" y="6263643"/>
            <a:ext cx="2739136" cy="365125"/>
          </a:xfrm>
        </p:spPr>
        <p:txBody>
          <a:bodyPr/>
          <a:lstStyle/>
          <a:p>
            <a:r>
              <a:rPr lang="en-US" dirty="0"/>
              <a:t>June 7, 2022</a:t>
            </a:r>
          </a:p>
        </p:txBody>
      </p:sp>
    </p:spTree>
    <p:extLst>
      <p:ext uri="{BB962C8B-B14F-4D97-AF65-F5344CB8AC3E}">
        <p14:creationId xmlns:p14="http://schemas.microsoft.com/office/powerpoint/2010/main" val="8876494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dirty="0"/>
              <a:t>Full Inclusive Design Maturity Model</a:t>
            </a:r>
          </a:p>
        </p:txBody>
      </p:sp>
      <p:grpSp>
        <p:nvGrpSpPr>
          <p:cNvPr id="65" name="Background image">
            <a:extLst>
              <a:ext uri="{FF2B5EF4-FFF2-40B4-BE49-F238E27FC236}">
                <a16:creationId xmlns:a16="http://schemas.microsoft.com/office/drawing/2014/main" id="{A8DD83A9-EFF8-7DE6-6F44-94F5BABD17D7}"/>
              </a:ext>
              <a:ext uri="{C183D7F6-B498-43B3-948B-1728B52AA6E4}">
                <adec:decorative xmlns:adec="http://schemas.microsoft.com/office/drawing/2017/decorative" val="1"/>
              </a:ext>
            </a:extLst>
          </p:cNvPr>
          <p:cNvGrpSpPr/>
          <p:nvPr/>
        </p:nvGrpSpPr>
        <p:grpSpPr>
          <a:xfrm>
            <a:off x="566910" y="1059079"/>
            <a:ext cx="10738742" cy="5228123"/>
            <a:chOff x="518142" y="912775"/>
            <a:chExt cx="10738742" cy="5228123"/>
          </a:xfrm>
        </p:grpSpPr>
        <p:sp>
          <p:nvSpPr>
            <p:cNvPr id="66" name="Rectangle step 1">
              <a:extLst>
                <a:ext uri="{FF2B5EF4-FFF2-40B4-BE49-F238E27FC236}">
                  <a16:creationId xmlns:a16="http://schemas.microsoft.com/office/drawing/2014/main" id="{1B48A65A-3026-D997-FAF4-D72A9636D758}"/>
                </a:ext>
                <a:ext uri="{C183D7F6-B498-43B3-948B-1728B52AA6E4}">
                  <adec:decorative xmlns:adec="http://schemas.microsoft.com/office/drawing/2017/decorative" val="1"/>
                </a:ext>
              </a:extLst>
            </p:cNvPr>
            <p:cNvSpPr/>
            <p:nvPr/>
          </p:nvSpPr>
          <p:spPr>
            <a:xfrm>
              <a:off x="518142" y="3712460"/>
              <a:ext cx="2149485" cy="242840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38"/>
                <a:gd name="connsiteY0" fmla="*/ 2933 h 10933"/>
                <a:gd name="connsiteX1" fmla="*/ 10038 w 10038"/>
                <a:gd name="connsiteY1" fmla="*/ 0 h 10933"/>
                <a:gd name="connsiteX2" fmla="*/ 10000 w 10038"/>
                <a:gd name="connsiteY2" fmla="*/ 10933 h 10933"/>
                <a:gd name="connsiteX3" fmla="*/ 0 w 10038"/>
                <a:gd name="connsiteY3" fmla="*/ 10933 h 10933"/>
                <a:gd name="connsiteX4" fmla="*/ 0 w 10038"/>
                <a:gd name="connsiteY4" fmla="*/ 2933 h 10933"/>
                <a:gd name="connsiteX0" fmla="*/ 0 w 10038"/>
                <a:gd name="connsiteY0" fmla="*/ 3194 h 10933"/>
                <a:gd name="connsiteX1" fmla="*/ 10038 w 10038"/>
                <a:gd name="connsiteY1" fmla="*/ 0 h 10933"/>
                <a:gd name="connsiteX2" fmla="*/ 10000 w 10038"/>
                <a:gd name="connsiteY2" fmla="*/ 10933 h 10933"/>
                <a:gd name="connsiteX3" fmla="*/ 0 w 10038"/>
                <a:gd name="connsiteY3" fmla="*/ 10933 h 10933"/>
                <a:gd name="connsiteX4" fmla="*/ 0 w 10038"/>
                <a:gd name="connsiteY4" fmla="*/ 3194 h 10933"/>
                <a:gd name="connsiteX0" fmla="*/ 0 w 10003"/>
                <a:gd name="connsiteY0" fmla="*/ 3264 h 11003"/>
                <a:gd name="connsiteX1" fmla="*/ 10002 w 10003"/>
                <a:gd name="connsiteY1" fmla="*/ 0 h 11003"/>
                <a:gd name="connsiteX2" fmla="*/ 10000 w 10003"/>
                <a:gd name="connsiteY2" fmla="*/ 11003 h 11003"/>
                <a:gd name="connsiteX3" fmla="*/ 0 w 10003"/>
                <a:gd name="connsiteY3" fmla="*/ 11003 h 11003"/>
                <a:gd name="connsiteX4" fmla="*/ 0 w 10003"/>
                <a:gd name="connsiteY4" fmla="*/ 3264 h 11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3" h="11003">
                  <a:moveTo>
                    <a:pt x="0" y="3264"/>
                  </a:moveTo>
                  <a:lnTo>
                    <a:pt x="10002" y="0"/>
                  </a:lnTo>
                  <a:cubicBezTo>
                    <a:pt x="9989" y="3644"/>
                    <a:pt x="10013" y="7359"/>
                    <a:pt x="10000" y="11003"/>
                  </a:cubicBezTo>
                  <a:lnTo>
                    <a:pt x="0" y="11003"/>
                  </a:lnTo>
                  <a:lnTo>
                    <a:pt x="0" y="3264"/>
                  </a:lnTo>
                  <a:close/>
                </a:path>
              </a:pathLst>
            </a:custGeom>
            <a:solidFill>
              <a:srgbClr val="FFFFFF">
                <a:lumMod val="95000"/>
              </a:srgbClr>
            </a:solidFill>
            <a:ln w="38100"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67" name="Rectangle step 2">
              <a:extLst>
                <a:ext uri="{FF2B5EF4-FFF2-40B4-BE49-F238E27FC236}">
                  <a16:creationId xmlns:a16="http://schemas.microsoft.com/office/drawing/2014/main" id="{20AB0181-8007-6240-2D9B-0DB5CD9EB845}"/>
                </a:ext>
                <a:ext uri="{C183D7F6-B498-43B3-948B-1728B52AA6E4}">
                  <adec:decorative xmlns:adec="http://schemas.microsoft.com/office/drawing/2017/decorative" val="1"/>
                </a:ext>
              </a:extLst>
            </p:cNvPr>
            <p:cNvSpPr/>
            <p:nvPr/>
          </p:nvSpPr>
          <p:spPr>
            <a:xfrm>
              <a:off x="2669774" y="3022828"/>
              <a:ext cx="2148840" cy="3113406"/>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1209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1209 h 10000"/>
                <a:gd name="connsiteX0" fmla="*/ 0 w 10000"/>
                <a:gd name="connsiteY0" fmla="*/ 2566 h 11357"/>
                <a:gd name="connsiteX1" fmla="*/ 10000 w 10000"/>
                <a:gd name="connsiteY1" fmla="*/ 0 h 11357"/>
                <a:gd name="connsiteX2" fmla="*/ 10000 w 10000"/>
                <a:gd name="connsiteY2" fmla="*/ 11357 h 11357"/>
                <a:gd name="connsiteX3" fmla="*/ 0 w 10000"/>
                <a:gd name="connsiteY3" fmla="*/ 11357 h 11357"/>
                <a:gd name="connsiteX4" fmla="*/ 0 w 10000"/>
                <a:gd name="connsiteY4" fmla="*/ 2566 h 11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1357">
                  <a:moveTo>
                    <a:pt x="0" y="2566"/>
                  </a:moveTo>
                  <a:lnTo>
                    <a:pt x="10000" y="0"/>
                  </a:lnTo>
                  <a:lnTo>
                    <a:pt x="10000" y="11357"/>
                  </a:lnTo>
                  <a:lnTo>
                    <a:pt x="0" y="11357"/>
                  </a:lnTo>
                  <a:lnTo>
                    <a:pt x="0" y="2566"/>
                  </a:lnTo>
                  <a:close/>
                </a:path>
              </a:pathLst>
            </a:custGeom>
            <a:solidFill>
              <a:srgbClr val="FFFFFF">
                <a:lumMod val="95000"/>
              </a:srgbClr>
            </a:solidFill>
            <a:ln w="38100"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68" name="Rectangle step 3">
              <a:extLst>
                <a:ext uri="{FF2B5EF4-FFF2-40B4-BE49-F238E27FC236}">
                  <a16:creationId xmlns:a16="http://schemas.microsoft.com/office/drawing/2014/main" id="{1B2061FF-64E7-B705-D38E-2A5A4EA6555C}"/>
                </a:ext>
                <a:ext uri="{C183D7F6-B498-43B3-948B-1728B52AA6E4}">
                  <adec:decorative xmlns:adec="http://schemas.microsoft.com/office/drawing/2017/decorative" val="1"/>
                </a:ext>
              </a:extLst>
            </p:cNvPr>
            <p:cNvSpPr/>
            <p:nvPr/>
          </p:nvSpPr>
          <p:spPr>
            <a:xfrm>
              <a:off x="4818613" y="2318038"/>
              <a:ext cx="2149055" cy="3818195"/>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2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927 h 10000"/>
                <a:gd name="connsiteX0" fmla="*/ 0 w 10018"/>
                <a:gd name="connsiteY0" fmla="*/ 2068 h 11141"/>
                <a:gd name="connsiteX1" fmla="*/ 10018 w 10018"/>
                <a:gd name="connsiteY1" fmla="*/ 0 h 11141"/>
                <a:gd name="connsiteX2" fmla="*/ 10000 w 10018"/>
                <a:gd name="connsiteY2" fmla="*/ 11141 h 11141"/>
                <a:gd name="connsiteX3" fmla="*/ 0 w 10018"/>
                <a:gd name="connsiteY3" fmla="*/ 11141 h 11141"/>
                <a:gd name="connsiteX4" fmla="*/ 0 w 10018"/>
                <a:gd name="connsiteY4" fmla="*/ 2068 h 11141"/>
                <a:gd name="connsiteX0" fmla="*/ 0 w 10001"/>
                <a:gd name="connsiteY0" fmla="*/ 2057 h 11130"/>
                <a:gd name="connsiteX1" fmla="*/ 10000 w 10001"/>
                <a:gd name="connsiteY1" fmla="*/ 0 h 11130"/>
                <a:gd name="connsiteX2" fmla="*/ 10000 w 10001"/>
                <a:gd name="connsiteY2" fmla="*/ 11130 h 11130"/>
                <a:gd name="connsiteX3" fmla="*/ 0 w 10001"/>
                <a:gd name="connsiteY3" fmla="*/ 11130 h 11130"/>
                <a:gd name="connsiteX4" fmla="*/ 0 w 10001"/>
                <a:gd name="connsiteY4" fmla="*/ 2057 h 11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1" h="11130">
                  <a:moveTo>
                    <a:pt x="0" y="2057"/>
                  </a:moveTo>
                  <a:lnTo>
                    <a:pt x="10000" y="0"/>
                  </a:lnTo>
                  <a:cubicBezTo>
                    <a:pt x="9994" y="3714"/>
                    <a:pt x="10006" y="7416"/>
                    <a:pt x="10000" y="11130"/>
                  </a:cubicBezTo>
                  <a:lnTo>
                    <a:pt x="0" y="11130"/>
                  </a:lnTo>
                  <a:lnTo>
                    <a:pt x="0" y="2057"/>
                  </a:lnTo>
                  <a:close/>
                </a:path>
              </a:pathLst>
            </a:custGeom>
            <a:solidFill>
              <a:srgbClr val="FFFFFF">
                <a:lumMod val="95000"/>
              </a:srgbClr>
            </a:solidFill>
            <a:ln w="38100"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69" name="Rectangle step 4">
              <a:extLst>
                <a:ext uri="{FF2B5EF4-FFF2-40B4-BE49-F238E27FC236}">
                  <a16:creationId xmlns:a16="http://schemas.microsoft.com/office/drawing/2014/main" id="{14BCD04B-2465-AC99-94B6-16995D36A017}"/>
                </a:ext>
                <a:ext uri="{C183D7F6-B498-43B3-948B-1728B52AA6E4}">
                  <adec:decorative xmlns:adec="http://schemas.microsoft.com/office/drawing/2017/decorative" val="1"/>
                </a:ext>
              </a:extLst>
            </p:cNvPr>
            <p:cNvSpPr/>
            <p:nvPr/>
          </p:nvSpPr>
          <p:spPr>
            <a:xfrm>
              <a:off x="6956438" y="1619219"/>
              <a:ext cx="2151606" cy="4517015"/>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1023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1023 h 10000"/>
                <a:gd name="connsiteX0" fmla="*/ 0 w 10000"/>
                <a:gd name="connsiteY0" fmla="*/ 1672 h 10649"/>
                <a:gd name="connsiteX1" fmla="*/ 10000 w 10000"/>
                <a:gd name="connsiteY1" fmla="*/ 0 h 10649"/>
                <a:gd name="connsiteX2" fmla="*/ 10000 w 10000"/>
                <a:gd name="connsiteY2" fmla="*/ 10649 h 10649"/>
                <a:gd name="connsiteX3" fmla="*/ 0 w 10000"/>
                <a:gd name="connsiteY3" fmla="*/ 10649 h 10649"/>
                <a:gd name="connsiteX4" fmla="*/ 0 w 10000"/>
                <a:gd name="connsiteY4" fmla="*/ 1672 h 10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649">
                  <a:moveTo>
                    <a:pt x="0" y="1672"/>
                  </a:moveTo>
                  <a:lnTo>
                    <a:pt x="10000" y="0"/>
                  </a:lnTo>
                  <a:lnTo>
                    <a:pt x="10000" y="10649"/>
                  </a:lnTo>
                  <a:lnTo>
                    <a:pt x="0" y="10649"/>
                  </a:lnTo>
                  <a:lnTo>
                    <a:pt x="0" y="1672"/>
                  </a:lnTo>
                  <a:close/>
                </a:path>
              </a:pathLst>
            </a:custGeom>
            <a:solidFill>
              <a:srgbClr val="FFFFFF">
                <a:lumMod val="95000"/>
              </a:srgbClr>
            </a:solidFill>
            <a:ln w="38100"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70" name="Rectangle step 5">
              <a:extLst>
                <a:ext uri="{FF2B5EF4-FFF2-40B4-BE49-F238E27FC236}">
                  <a16:creationId xmlns:a16="http://schemas.microsoft.com/office/drawing/2014/main" id="{E147555A-0F35-C669-8343-914D416234BC}"/>
                </a:ext>
                <a:ext uri="{C183D7F6-B498-43B3-948B-1728B52AA6E4}">
                  <adec:decorative xmlns:adec="http://schemas.microsoft.com/office/drawing/2017/decorative" val="1"/>
                </a:ext>
              </a:extLst>
            </p:cNvPr>
            <p:cNvSpPr/>
            <p:nvPr/>
          </p:nvSpPr>
          <p:spPr>
            <a:xfrm>
              <a:off x="9108044" y="912775"/>
              <a:ext cx="2148840" cy="52281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141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1417 h 10000"/>
                <a:gd name="connsiteX0" fmla="*/ 0 w 10000"/>
                <a:gd name="connsiteY0" fmla="*/ 1373 h 9956"/>
                <a:gd name="connsiteX1" fmla="*/ 10000 w 10000"/>
                <a:gd name="connsiteY1" fmla="*/ 0 h 9956"/>
                <a:gd name="connsiteX2" fmla="*/ 10000 w 10000"/>
                <a:gd name="connsiteY2" fmla="*/ 9956 h 9956"/>
                <a:gd name="connsiteX3" fmla="*/ 0 w 10000"/>
                <a:gd name="connsiteY3" fmla="*/ 9956 h 9956"/>
                <a:gd name="connsiteX4" fmla="*/ 0 w 10000"/>
                <a:gd name="connsiteY4" fmla="*/ 1373 h 9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956">
                  <a:moveTo>
                    <a:pt x="0" y="1373"/>
                  </a:moveTo>
                  <a:lnTo>
                    <a:pt x="10000" y="0"/>
                  </a:lnTo>
                  <a:lnTo>
                    <a:pt x="10000" y="9956"/>
                  </a:lnTo>
                  <a:lnTo>
                    <a:pt x="0" y="9956"/>
                  </a:lnTo>
                  <a:lnTo>
                    <a:pt x="0" y="1373"/>
                  </a:lnTo>
                  <a:close/>
                </a:path>
              </a:pathLst>
            </a:custGeom>
            <a:solidFill>
              <a:srgbClr val="FFFFFF">
                <a:lumMod val="95000"/>
              </a:srgbClr>
            </a:solidFill>
            <a:ln w="38100"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grpSp>
      <p:cxnSp>
        <p:nvCxnSpPr>
          <p:cNvPr id="71" name="Straight Connector">
            <a:extLst>
              <a:ext uri="{FF2B5EF4-FFF2-40B4-BE49-F238E27FC236}">
                <a16:creationId xmlns:a16="http://schemas.microsoft.com/office/drawing/2014/main" id="{4D0D57DA-FF2C-4C78-2761-A3197ACC85FD}"/>
              </a:ext>
              <a:ext uri="{C183D7F6-B498-43B3-948B-1728B52AA6E4}">
                <adec:decorative xmlns:adec="http://schemas.microsoft.com/office/drawing/2017/decorative" val="1"/>
              </a:ext>
            </a:extLst>
          </p:cNvPr>
          <p:cNvCxnSpPr>
            <a:cxnSpLocks/>
          </p:cNvCxnSpPr>
          <p:nvPr/>
        </p:nvCxnSpPr>
        <p:spPr>
          <a:xfrm flipV="1">
            <a:off x="541636" y="863406"/>
            <a:ext cx="11280032" cy="3700192"/>
          </a:xfrm>
          <a:prstGeom prst="line">
            <a:avLst/>
          </a:prstGeom>
          <a:noFill/>
          <a:ln w="76200" cap="flat" cmpd="sng" algn="ctr">
            <a:solidFill>
              <a:schemeClr val="tx2"/>
            </a:solidFill>
            <a:prstDash val="solid"/>
            <a:miter lim="800000"/>
            <a:tailEnd type="triangle" w="med" len="med"/>
          </a:ln>
          <a:effectLst/>
        </p:spPr>
      </p:cxnSp>
      <p:sp>
        <p:nvSpPr>
          <p:cNvPr id="72" name="TextBox 1">
            <a:extLst>
              <a:ext uri="{FF2B5EF4-FFF2-40B4-BE49-F238E27FC236}">
                <a16:creationId xmlns:a16="http://schemas.microsoft.com/office/drawing/2014/main" id="{510B6CD7-D6CF-950D-36FA-155E9E08B3AA}"/>
              </a:ext>
              <a:ext uri="{C183D7F6-B498-43B3-948B-1728B52AA6E4}">
                <adec:decorative xmlns:adec="http://schemas.microsoft.com/office/drawing/2017/decorative" val="0"/>
              </a:ext>
            </a:extLst>
          </p:cNvPr>
          <p:cNvSpPr txBox="1"/>
          <p:nvPr/>
        </p:nvSpPr>
        <p:spPr>
          <a:xfrm>
            <a:off x="581305" y="3582942"/>
            <a:ext cx="2010974" cy="2698175"/>
          </a:xfrm>
          <a:prstGeom prst="rect">
            <a:avLst/>
          </a:prstGeom>
          <a:noFill/>
        </p:spPr>
        <p:txBody>
          <a:bodyPr wrap="square" lIns="91440" tIns="45720" rIns="91440" bIns="45720" rtlCol="0" anchor="t">
            <a:spAutoFit/>
          </a:bodyPr>
          <a:lstStyle>
            <a:defPPr>
              <a:defRPr lang="en-US"/>
            </a:defPPr>
            <a:lvl1pPr marL="171450" marR="0" lvl="0" indent="-171450" fontAlgn="auto">
              <a:lnSpc>
                <a:spcPct val="100000"/>
              </a:lnSpc>
              <a:spcBef>
                <a:spcPts val="0"/>
              </a:spcBef>
              <a:spcAft>
                <a:spcPts val="1200"/>
              </a:spcAft>
              <a:buClrTx/>
              <a:buSzTx/>
              <a:buFont typeface="Wingdings" pitchFamily="2" charset="2"/>
              <a:buChar char="§"/>
              <a:tabLst/>
              <a:defRPr kumimoji="0" sz="1600" b="0" i="0" u="none" strike="noStrike" cap="none" spc="0" normalizeH="0" baseline="0">
                <a:ln>
                  <a:noFill/>
                </a:ln>
                <a:solidFill>
                  <a:srgbClr val="000000"/>
                </a:solidFill>
                <a:effectLst/>
                <a:uLnTx/>
                <a:uFillTx/>
                <a:latin typeface="Arial" panose="020B0604020202020204"/>
                <a:cs typeface="Arial"/>
              </a:defRPr>
            </a:lvl1pPr>
          </a:lstStyle>
          <a:p>
            <a:pPr marL="0" indent="0" algn="r" defTabSz="914400">
              <a:spcAft>
                <a:spcPts val="5200"/>
              </a:spcAft>
              <a:buNone/>
              <a:defRPr/>
            </a:pPr>
            <a:r>
              <a:rPr kumimoji="0" lang="en-US" sz="1600" b="1" i="0" u="none" strike="noStrike" kern="0" cap="none" spc="50" normalizeH="0" baseline="0" noProof="0" dirty="0">
                <a:ln>
                  <a:noFill/>
                </a:ln>
                <a:solidFill>
                  <a:schemeClr val="bg1"/>
                </a:solidFill>
                <a:effectLst/>
                <a:uLnTx/>
                <a:uFillTx/>
              </a:rPr>
              <a:t>1. </a:t>
            </a:r>
            <a:r>
              <a:rPr kumimoji="0" lang="en-US" sz="1600" b="1" i="0" u="none" strike="noStrike" kern="0" cap="none" spc="50" normalizeH="0" baseline="0" noProof="0" dirty="0">
                <a:ln>
                  <a:noFill/>
                </a:ln>
                <a:solidFill>
                  <a:srgbClr val="0A3161"/>
                </a:solidFill>
                <a:effectLst/>
                <a:uLnTx/>
                <a:uFillTx/>
              </a:rPr>
              <a:t>INITIAL</a:t>
            </a:r>
            <a:endParaRPr kumimoji="0" lang="en-US" sz="1800" i="0" u="none" strike="noStrike" kern="0" cap="none" spc="0" normalizeH="0" baseline="0" noProof="0" dirty="0">
              <a:ln>
                <a:noFill/>
              </a:ln>
              <a:solidFill>
                <a:srgbClr val="000000"/>
              </a:solidFill>
              <a:effectLst/>
              <a:uLnTx/>
              <a:uFillTx/>
              <a:latin typeface="Arial" panose="020B0604020202020204"/>
              <a:cs typeface="Arial"/>
            </a:endParaRPr>
          </a:p>
          <a:p>
            <a:pPr marL="171450" marR="0" lvl="0" indent="-171450" defTabSz="914400" eaLnBrk="1" fontAlgn="auto" latinLnBrk="0" hangingPunct="1">
              <a:lnSpc>
                <a:spcPct val="100000"/>
              </a:lnSpc>
              <a:spcBef>
                <a:spcPts val="0"/>
              </a:spcBef>
              <a:spcAft>
                <a:spcPts val="0"/>
              </a:spcAft>
              <a:buClrTx/>
              <a:buSzTx/>
              <a:buFont typeface="Wingdings" pitchFamily="2" charset="2"/>
              <a:buChar char="§"/>
              <a:tabLst/>
              <a:defRPr/>
            </a:pPr>
            <a:r>
              <a:rPr kumimoji="0" lang="en-US" sz="1100" b="0" i="0" u="none" strike="noStrike" kern="0" cap="none" spc="0" normalizeH="0" baseline="0" noProof="0" dirty="0">
                <a:ln>
                  <a:noFill/>
                </a:ln>
                <a:solidFill>
                  <a:srgbClr val="000000"/>
                </a:solidFill>
                <a:effectLst/>
                <a:uLnTx/>
                <a:uFillTx/>
                <a:latin typeface="Arial" panose="020B0604020202020204"/>
                <a:cs typeface="Arial"/>
              </a:rPr>
              <a:t>The consideration of underrepresented populations across research and design activities is ad-hoc or reactive</a:t>
            </a:r>
          </a:p>
          <a:p>
            <a:pPr marL="171450" marR="0" lvl="0" indent="-171450" defTabSz="914400" eaLnBrk="1" fontAlgn="auto" latinLnBrk="0" hangingPunct="1">
              <a:lnSpc>
                <a:spcPct val="100000"/>
              </a:lnSpc>
              <a:spcBef>
                <a:spcPts val="0"/>
              </a:spcBef>
              <a:spcAft>
                <a:spcPts val="0"/>
              </a:spcAft>
              <a:buClrTx/>
              <a:buSzTx/>
              <a:buFont typeface="Wingdings" pitchFamily="2" charset="2"/>
              <a:buChar char="§"/>
              <a:tabLst/>
              <a:defRPr/>
            </a:pPr>
            <a:r>
              <a:rPr kumimoji="0" lang="en-US" sz="1100" b="0" i="0" u="none" strike="noStrike" kern="0" cap="none" spc="0" normalizeH="0" baseline="0" noProof="0" dirty="0">
                <a:ln>
                  <a:noFill/>
                </a:ln>
                <a:solidFill>
                  <a:srgbClr val="000000"/>
                </a:solidFill>
                <a:effectLst/>
                <a:uLnTx/>
                <a:uFillTx/>
                <a:latin typeface="Arial" panose="020B0604020202020204"/>
                <a:cs typeface="Arial"/>
              </a:rPr>
              <a:t>No documented procedures for inclusive practices within in the design and research lifecycle</a:t>
            </a:r>
            <a:endParaRPr kumimoji="0" lang="en-US" sz="1600" b="0" i="0" u="none" strike="noStrike" kern="0" cap="none" spc="0" normalizeH="0" baseline="0" noProof="0" dirty="0">
              <a:ln>
                <a:noFill/>
              </a:ln>
              <a:solidFill>
                <a:srgbClr val="000000"/>
              </a:solidFill>
              <a:effectLst/>
              <a:uLnTx/>
              <a:uFillTx/>
              <a:latin typeface="Arial" panose="020B0604020202020204"/>
              <a:cs typeface="Arial"/>
            </a:endParaRPr>
          </a:p>
        </p:txBody>
      </p:sp>
      <p:pic>
        <p:nvPicPr>
          <p:cNvPr id="8" name="Picture" descr="Flag with the word &quot;current.&quot; The flag is planted in the Initial Step 1 phase, indicating that OLS is currently at Step 1 in the maturity model.">
            <a:extLst>
              <a:ext uri="{FF2B5EF4-FFF2-40B4-BE49-F238E27FC236}">
                <a16:creationId xmlns:a16="http://schemas.microsoft.com/office/drawing/2014/main" id="{642FF6E5-1C12-FBCC-8E9A-0D0AE60C5173}"/>
              </a:ext>
              <a:ext uri="{C183D7F6-B498-43B3-948B-1728B52AA6E4}">
                <adec:decorative xmlns:adec="http://schemas.microsoft.com/office/drawing/2017/decorative" val="0"/>
              </a:ext>
            </a:extLst>
          </p:cNvPr>
          <p:cNvPicPr>
            <a:picLocks noChangeAspect="1"/>
          </p:cNvPicPr>
          <p:nvPr/>
        </p:nvPicPr>
        <p:blipFill>
          <a:blip r:embed="rId3"/>
          <a:stretch>
            <a:fillRect/>
          </a:stretch>
        </p:blipFill>
        <p:spPr>
          <a:xfrm>
            <a:off x="2693269" y="2104801"/>
            <a:ext cx="835224" cy="1786283"/>
          </a:xfrm>
          <a:prstGeom prst="rect">
            <a:avLst/>
          </a:prstGeom>
        </p:spPr>
      </p:pic>
      <p:sp>
        <p:nvSpPr>
          <p:cNvPr id="73" name="Oval 1">
            <a:extLst>
              <a:ext uri="{FF2B5EF4-FFF2-40B4-BE49-F238E27FC236}">
                <a16:creationId xmlns:a16="http://schemas.microsoft.com/office/drawing/2014/main" id="{F6F903FD-2EC0-822D-8E34-56923039275C}"/>
              </a:ext>
              <a:ext uri="{C183D7F6-B498-43B3-948B-1728B52AA6E4}">
                <adec:decorative xmlns:adec="http://schemas.microsoft.com/office/drawing/2017/decorative" val="1"/>
              </a:ext>
            </a:extLst>
          </p:cNvPr>
          <p:cNvSpPr/>
          <p:nvPr/>
        </p:nvSpPr>
        <p:spPr>
          <a:xfrm>
            <a:off x="2554602" y="3706002"/>
            <a:ext cx="317164" cy="317164"/>
          </a:xfrm>
          <a:prstGeom prst="ellipse">
            <a:avLst/>
          </a:prstGeom>
          <a:solidFill>
            <a:schemeClr val="tx2"/>
          </a:solidFill>
          <a:ln w="28575"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latin typeface="Arial" panose="020B0604020202020204"/>
                <a:ea typeface="+mn-ea"/>
                <a:cs typeface="+mn-cs"/>
              </a:rPr>
              <a:t>1</a:t>
            </a:r>
          </a:p>
        </p:txBody>
      </p:sp>
      <p:sp>
        <p:nvSpPr>
          <p:cNvPr id="74" name="TextBox 2">
            <a:extLst>
              <a:ext uri="{FF2B5EF4-FFF2-40B4-BE49-F238E27FC236}">
                <a16:creationId xmlns:a16="http://schemas.microsoft.com/office/drawing/2014/main" id="{DCF8DFAD-409A-C62D-B632-04027E1CAF2F}"/>
              </a:ext>
              <a:ext uri="{C183D7F6-B498-43B3-948B-1728B52AA6E4}">
                <adec:decorative xmlns:adec="http://schemas.microsoft.com/office/drawing/2017/decorative" val="0"/>
              </a:ext>
            </a:extLst>
          </p:cNvPr>
          <p:cNvSpPr txBox="1"/>
          <p:nvPr/>
        </p:nvSpPr>
        <p:spPr>
          <a:xfrm>
            <a:off x="2809001" y="2919319"/>
            <a:ext cx="1911616" cy="2954655"/>
          </a:xfrm>
          <a:prstGeom prst="rect">
            <a:avLst/>
          </a:prstGeom>
          <a:noFill/>
        </p:spPr>
        <p:txBody>
          <a:bodyPr wrap="square" lIns="91440" tIns="45720" rIns="91440" bIns="45720" rtlCol="0" anchor="t">
            <a:spAutoFit/>
          </a:bodyPr>
          <a:lstStyle>
            <a:defPPr>
              <a:defRPr lang="en-US"/>
            </a:defPPr>
            <a:lvl1pPr marL="171450" marR="0" lvl="0" indent="-171450" fontAlgn="auto">
              <a:lnSpc>
                <a:spcPct val="100000"/>
              </a:lnSpc>
              <a:spcBef>
                <a:spcPts val="0"/>
              </a:spcBef>
              <a:spcAft>
                <a:spcPts val="1200"/>
              </a:spcAft>
              <a:buClrTx/>
              <a:buSzTx/>
              <a:buFont typeface="Wingdings" pitchFamily="2" charset="2"/>
              <a:buChar char="§"/>
              <a:tabLst/>
              <a:defRPr kumimoji="0" sz="1600" b="0" i="0" u="none" strike="noStrike" cap="none" spc="0" normalizeH="0" baseline="0">
                <a:ln>
                  <a:noFill/>
                </a:ln>
                <a:solidFill>
                  <a:srgbClr val="000000"/>
                </a:solidFill>
                <a:effectLst/>
                <a:uLnTx/>
                <a:uFillTx/>
                <a:latin typeface="Arial" panose="020B0604020202020204"/>
                <a:cs typeface="Arial"/>
              </a:defRPr>
            </a:lvl1pPr>
          </a:lstStyle>
          <a:p>
            <a:pPr marL="0" marR="0" lvl="0" indent="0" algn="r" defTabSz="914400" eaLnBrk="1" fontAlgn="auto" latinLnBrk="0" hangingPunct="1">
              <a:lnSpc>
                <a:spcPct val="100000"/>
              </a:lnSpc>
              <a:spcBef>
                <a:spcPts val="0"/>
              </a:spcBef>
              <a:spcAft>
                <a:spcPts val="6000"/>
              </a:spcAft>
              <a:buClrTx/>
              <a:buSzTx/>
              <a:buNone/>
              <a:tabLst/>
              <a:defRPr/>
            </a:pPr>
            <a:r>
              <a:rPr kumimoji="0" lang="en-US" sz="1600" b="1" i="0" u="none" strike="noStrike" kern="0" cap="none" spc="50" normalizeH="0" baseline="0" noProof="0" dirty="0">
                <a:ln>
                  <a:noFill/>
                </a:ln>
                <a:solidFill>
                  <a:schemeClr val="bg1"/>
                </a:solidFill>
                <a:effectLst/>
                <a:uLnTx/>
                <a:uFillTx/>
              </a:rPr>
              <a:t>2. </a:t>
            </a:r>
            <a:r>
              <a:rPr kumimoji="0" lang="en-US" sz="1600" b="1" i="0" u="none" strike="noStrike" kern="0" cap="none" spc="50" normalizeH="0" baseline="0" noProof="0" dirty="0">
                <a:ln>
                  <a:noFill/>
                </a:ln>
                <a:solidFill>
                  <a:srgbClr val="0A3161"/>
                </a:solidFill>
                <a:effectLst/>
                <a:uLnTx/>
                <a:uFillTx/>
              </a:rPr>
              <a:t>MANAGED</a:t>
            </a:r>
            <a:endParaRPr kumimoji="0" lang="en-US" sz="1600" b="0" i="0" u="none" strike="noStrike" kern="0" cap="none" spc="0" normalizeH="0" baseline="0" noProof="0" dirty="0">
              <a:ln>
                <a:noFill/>
              </a:ln>
              <a:solidFill>
                <a:srgbClr val="000000"/>
              </a:solidFill>
              <a:effectLst/>
              <a:uLnTx/>
              <a:uFillTx/>
              <a:latin typeface="Arial" panose="020B0604020202020204"/>
              <a:cs typeface="Arial"/>
            </a:endParaRPr>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200" b="0" i="0" u="none" strike="noStrike" kern="1200" cap="none" spc="0" normalizeH="0" baseline="0" noProof="0" dirty="0">
                <a:ln>
                  <a:noFill/>
                </a:ln>
                <a:solidFill>
                  <a:srgbClr val="000000"/>
                </a:solidFill>
                <a:effectLst/>
                <a:uLnTx/>
                <a:uFillTx/>
                <a:latin typeface="Arial" panose="020B0604020202020204"/>
                <a:ea typeface="+mn-ea"/>
                <a:cs typeface="+mn-cs"/>
              </a:rPr>
              <a:t>Some Inclusive Design</a:t>
            </a:r>
            <a:r>
              <a:rPr kumimoji="0" lang="en-US" sz="1200" b="0" i="0" u="none" strike="noStrike" kern="1200" cap="none" spc="0" normalizeH="0" baseline="0" noProof="0" dirty="0">
                <a:ln>
                  <a:noFill/>
                </a:ln>
                <a:solidFill>
                  <a:srgbClr val="000000"/>
                </a:solidFill>
                <a:effectLst/>
                <a:uLnTx/>
                <a:uFillTx/>
                <a:latin typeface="Arial" panose="020B0604020202020204"/>
                <a:ea typeface="+mn-ea"/>
                <a:cs typeface="Arial"/>
              </a:rPr>
              <a:t> processes are documented to establish consistency within </a:t>
            </a:r>
            <a:r>
              <a:rPr kumimoji="0" lang="en-US" sz="1200" b="0" i="0" u="none" strike="noStrike" kern="1200" cap="none" spc="0" normalizeH="0" baseline="0" noProof="0" dirty="0">
                <a:ln>
                  <a:noFill/>
                </a:ln>
                <a:solidFill>
                  <a:srgbClr val="000000"/>
                </a:solidFill>
                <a:effectLst/>
                <a:uLnTx/>
                <a:uFillTx/>
                <a:latin typeface="Arial" panose="020B0604020202020204"/>
                <a:ea typeface="+mn-lt"/>
                <a:cs typeface="Arial" panose="020B0604020202020204"/>
              </a:rPr>
              <a:t>design and research capabilities</a:t>
            </a:r>
            <a:endParaRPr kumimoji="0" lang="en-US" sz="1200" b="0" i="0" u="none" strike="noStrike" kern="1200" cap="none" spc="0" normalizeH="0" baseline="0" noProof="0" dirty="0">
              <a:ln>
                <a:noFill/>
              </a:ln>
              <a:solidFill>
                <a:srgbClr val="000000"/>
              </a:solidFill>
              <a:effectLst/>
              <a:uLnTx/>
              <a:uFillTx/>
              <a:latin typeface="Arial" panose="020B0604020202020204"/>
              <a:ea typeface="+mn-ea"/>
              <a:cs typeface="Arial"/>
            </a:endParaRPr>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200" b="0" i="0" u="none" strike="noStrike" kern="1200" cap="none" spc="0" normalizeH="0" baseline="0" noProof="0" dirty="0">
                <a:ln>
                  <a:noFill/>
                </a:ln>
                <a:solidFill>
                  <a:srgbClr val="000000"/>
                </a:solidFill>
                <a:effectLst/>
                <a:uLnTx/>
                <a:uFillTx/>
                <a:latin typeface="Arial" panose="020B0604020202020204"/>
                <a:ea typeface="+mn-ea"/>
                <a:cs typeface="Arial"/>
              </a:rPr>
              <a:t>There is a growing awareness of </a:t>
            </a:r>
            <a:r>
              <a:rPr kumimoji="0" lang="en-US" sz="1200" b="0" i="0" u="none" strike="noStrike" kern="1200" cap="none" spc="0" normalizeH="0" baseline="0" noProof="0" dirty="0">
                <a:ln>
                  <a:noFill/>
                </a:ln>
                <a:solidFill>
                  <a:srgbClr val="000000"/>
                </a:solidFill>
                <a:effectLst/>
                <a:uLnTx/>
                <a:uFillTx/>
                <a:latin typeface="Arial" panose="020B0604020202020204"/>
                <a:ea typeface="+mn-ea"/>
                <a:cs typeface="+mn-cs"/>
              </a:rPr>
              <a:t>Inclusive Design</a:t>
            </a:r>
            <a:r>
              <a:rPr kumimoji="0" lang="en-US" sz="1200" b="0" i="0" u="none" strike="noStrike" kern="1200" cap="none" spc="0" normalizeH="0" baseline="0" noProof="0" dirty="0">
                <a:ln>
                  <a:noFill/>
                </a:ln>
                <a:solidFill>
                  <a:srgbClr val="000000"/>
                </a:solidFill>
                <a:effectLst/>
                <a:uLnTx/>
                <a:uFillTx/>
                <a:latin typeface="Arial" panose="020B0604020202020204"/>
                <a:ea typeface="+mn-ea"/>
                <a:cs typeface="Arial"/>
              </a:rPr>
              <a:t> across the organization</a:t>
            </a:r>
            <a:endParaRPr kumimoji="0" lang="en-US" sz="1600" b="0" i="0" u="none" strike="noStrike" kern="1200" cap="none" spc="0" normalizeH="0" baseline="0" noProof="0" dirty="0">
              <a:ln>
                <a:noFill/>
              </a:ln>
              <a:solidFill>
                <a:srgbClr val="000000"/>
              </a:solidFill>
              <a:effectLst/>
              <a:uLnTx/>
              <a:uFillTx/>
              <a:latin typeface="Arial" panose="020B0604020202020204"/>
              <a:ea typeface="+mn-ea"/>
              <a:cs typeface="Arial"/>
            </a:endParaRPr>
          </a:p>
        </p:txBody>
      </p:sp>
      <p:sp>
        <p:nvSpPr>
          <p:cNvPr id="75" name="Oval 2">
            <a:extLst>
              <a:ext uri="{FF2B5EF4-FFF2-40B4-BE49-F238E27FC236}">
                <a16:creationId xmlns:a16="http://schemas.microsoft.com/office/drawing/2014/main" id="{2B1D3D28-3922-A97A-087E-660737EAB683}"/>
              </a:ext>
              <a:ext uri="{C183D7F6-B498-43B3-948B-1728B52AA6E4}">
                <adec:decorative xmlns:adec="http://schemas.microsoft.com/office/drawing/2017/decorative" val="1"/>
              </a:ext>
            </a:extLst>
          </p:cNvPr>
          <p:cNvSpPr/>
          <p:nvPr/>
        </p:nvSpPr>
        <p:spPr>
          <a:xfrm>
            <a:off x="4702492" y="2952279"/>
            <a:ext cx="317164" cy="317164"/>
          </a:xfrm>
          <a:prstGeom prst="ellipse">
            <a:avLst/>
          </a:prstGeom>
          <a:solidFill>
            <a:schemeClr val="tx2"/>
          </a:solidFill>
          <a:ln w="28575"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latin typeface="Arial" panose="020B0604020202020204"/>
                <a:ea typeface="+mn-ea"/>
                <a:cs typeface="+mn-cs"/>
              </a:rPr>
              <a:t>2</a:t>
            </a:r>
          </a:p>
        </p:txBody>
      </p:sp>
      <p:sp>
        <p:nvSpPr>
          <p:cNvPr id="76" name="TextBox 3">
            <a:extLst>
              <a:ext uri="{FF2B5EF4-FFF2-40B4-BE49-F238E27FC236}">
                <a16:creationId xmlns:a16="http://schemas.microsoft.com/office/drawing/2014/main" id="{361742C3-458B-A9CE-E963-D59686B4837B}"/>
              </a:ext>
              <a:ext uri="{C183D7F6-B498-43B3-948B-1728B52AA6E4}">
                <adec:decorative xmlns:adec="http://schemas.microsoft.com/office/drawing/2017/decorative" val="0"/>
              </a:ext>
            </a:extLst>
          </p:cNvPr>
          <p:cNvSpPr txBox="1"/>
          <p:nvPr/>
        </p:nvSpPr>
        <p:spPr>
          <a:xfrm>
            <a:off x="4979599" y="2191732"/>
            <a:ext cx="1924617" cy="3985706"/>
          </a:xfrm>
          <a:prstGeom prst="rect">
            <a:avLst/>
          </a:prstGeom>
          <a:noFill/>
        </p:spPr>
        <p:txBody>
          <a:bodyPr wrap="square" lIns="91440" tIns="45720" rIns="91440" bIns="45720" rtlCol="0" anchor="t">
            <a:spAutoFit/>
          </a:bodyPr>
          <a:lstStyle>
            <a:defPPr>
              <a:defRPr lang="en-US"/>
            </a:defPPr>
            <a:lvl1pPr marL="171450" marR="0" lvl="0" indent="-171450" fontAlgn="auto">
              <a:lnSpc>
                <a:spcPct val="100000"/>
              </a:lnSpc>
              <a:spcBef>
                <a:spcPts val="0"/>
              </a:spcBef>
              <a:spcAft>
                <a:spcPts val="1200"/>
              </a:spcAft>
              <a:buClrTx/>
              <a:buSzTx/>
              <a:buFont typeface="Wingdings" pitchFamily="2" charset="2"/>
              <a:buChar char="§"/>
              <a:tabLst/>
              <a:defRPr kumimoji="0" sz="1600" b="0" i="0" u="none" strike="noStrike" cap="none" spc="0" normalizeH="0" baseline="0">
                <a:ln>
                  <a:noFill/>
                </a:ln>
                <a:solidFill>
                  <a:srgbClr val="000000"/>
                </a:solidFill>
                <a:effectLst/>
                <a:uLnTx/>
                <a:uFillTx/>
                <a:latin typeface="Arial" panose="020B0604020202020204"/>
                <a:cs typeface="Arial"/>
              </a:defRPr>
            </a:lvl1pPr>
          </a:lstStyle>
          <a:p>
            <a:pPr marL="0" marR="0" lvl="0" indent="0" algn="r" defTabSz="914400" eaLnBrk="1" fontAlgn="auto" latinLnBrk="0" hangingPunct="1">
              <a:lnSpc>
                <a:spcPct val="100000"/>
              </a:lnSpc>
              <a:spcBef>
                <a:spcPts val="0"/>
              </a:spcBef>
              <a:spcAft>
                <a:spcPts val="5400"/>
              </a:spcAft>
              <a:buClrTx/>
              <a:buSzTx/>
              <a:buNone/>
              <a:tabLst/>
              <a:defRPr/>
            </a:pPr>
            <a:r>
              <a:rPr kumimoji="0" lang="en-US" sz="1600" b="1" i="0" u="none" strike="noStrike" kern="0" cap="none" spc="50" normalizeH="0" baseline="0" noProof="0" dirty="0">
                <a:ln>
                  <a:noFill/>
                </a:ln>
                <a:solidFill>
                  <a:schemeClr val="bg1"/>
                </a:solidFill>
                <a:effectLst/>
                <a:uLnTx/>
                <a:uFillTx/>
              </a:rPr>
              <a:t>3. </a:t>
            </a:r>
            <a:r>
              <a:rPr kumimoji="0" lang="en-US" sz="1600" b="1" i="0" u="none" strike="noStrike" kern="0" cap="none" spc="50" normalizeH="0" baseline="0" noProof="0" dirty="0">
                <a:ln>
                  <a:noFill/>
                </a:ln>
                <a:solidFill>
                  <a:srgbClr val="0A3161"/>
                </a:solidFill>
                <a:effectLst/>
                <a:uLnTx/>
                <a:uFillTx/>
              </a:rPr>
              <a:t>DEFINED </a:t>
            </a:r>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200" b="0" i="0" u="none" strike="noStrike" kern="1200" cap="none" spc="0" normalizeH="0" baseline="0" noProof="0" dirty="0">
                <a:ln>
                  <a:noFill/>
                </a:ln>
                <a:solidFill>
                  <a:srgbClr val="000000"/>
                </a:solidFill>
                <a:effectLst/>
                <a:uLnTx/>
                <a:uFillTx/>
                <a:latin typeface="Arial" panose="020B0604020202020204"/>
                <a:ea typeface="+mn-ea"/>
                <a:cs typeface="+mn-cs"/>
              </a:rPr>
              <a:t>Inclusive Design</a:t>
            </a:r>
            <a:r>
              <a:rPr kumimoji="0" lang="en-US" sz="1200" b="0" i="0" u="none" strike="noStrike" kern="1200" cap="none" spc="0" normalizeH="0" baseline="0" noProof="0" dirty="0">
                <a:ln>
                  <a:noFill/>
                </a:ln>
                <a:solidFill>
                  <a:srgbClr val="000000"/>
                </a:solidFill>
                <a:effectLst/>
                <a:uLnTx/>
                <a:uFillTx/>
                <a:latin typeface="Arial" panose="020B0604020202020204"/>
                <a:ea typeface="+mn-ea"/>
                <a:cs typeface="Arial"/>
              </a:rPr>
              <a:t> </a:t>
            </a:r>
            <a:r>
              <a:rPr kumimoji="0" lang="en-US" sz="1200" b="0" i="0" u="none" strike="noStrike" kern="1200" cap="none" spc="0" normalizeH="0" baseline="0" noProof="0" dirty="0">
                <a:ln>
                  <a:noFill/>
                </a:ln>
                <a:solidFill>
                  <a:srgbClr val="000000"/>
                </a:solidFill>
                <a:effectLst/>
                <a:uLnTx/>
                <a:uFillTx/>
                <a:latin typeface="Arial" panose="020B0604020202020204"/>
                <a:ea typeface="+mn-ea"/>
                <a:cs typeface="+mn-cs"/>
              </a:rPr>
              <a:t>is fully integrated into the product development process</a:t>
            </a:r>
            <a:endParaRPr kumimoji="0" lang="en-US" sz="1200" b="0" i="0" u="none" strike="noStrike" kern="1200" cap="none" spc="0" normalizeH="0" baseline="0" noProof="0" dirty="0">
              <a:ln>
                <a:noFill/>
              </a:ln>
              <a:solidFill>
                <a:srgbClr val="000000"/>
              </a:solidFill>
              <a:effectLst/>
              <a:uLnTx/>
              <a:uFillTx/>
              <a:latin typeface="Arial" panose="020B0604020202020204"/>
              <a:ea typeface="+mn-ea"/>
              <a:cs typeface="Arial"/>
            </a:endParaRPr>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200" b="0" i="0" u="none" strike="noStrike" kern="1200" cap="none" spc="0" normalizeH="0" baseline="0" noProof="0" dirty="0">
                <a:ln>
                  <a:noFill/>
                </a:ln>
                <a:solidFill>
                  <a:srgbClr val="000000"/>
                </a:solidFill>
                <a:effectLst/>
                <a:uLnTx/>
                <a:uFillTx/>
                <a:latin typeface="Arial" panose="020B0604020202020204"/>
                <a:ea typeface="+mn-ea"/>
                <a:cs typeface="Arial"/>
              </a:rPr>
              <a:t>Processes are defined and repeatable (e.g., a consistent method to determine and prioritize populations of interest for research on product/services)</a:t>
            </a:r>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200" b="0" i="0" u="none" strike="noStrike" kern="1200" cap="none" spc="0" normalizeH="0" baseline="0" noProof="0" dirty="0">
                <a:ln>
                  <a:noFill/>
                </a:ln>
                <a:solidFill>
                  <a:srgbClr val="000000"/>
                </a:solidFill>
                <a:effectLst/>
                <a:uLnTx/>
                <a:uFillTx/>
                <a:latin typeface="Arial" panose="020B0604020202020204"/>
                <a:ea typeface="+mn-ea"/>
                <a:cs typeface="Arial"/>
              </a:rPr>
              <a:t>Some groups use </a:t>
            </a:r>
            <a:r>
              <a:rPr kumimoji="0" lang="en-US" sz="1200" b="0" i="0" u="none" strike="noStrike" kern="1200" cap="none" spc="0" normalizeH="0" baseline="0" noProof="0" dirty="0">
                <a:ln>
                  <a:noFill/>
                </a:ln>
                <a:solidFill>
                  <a:srgbClr val="000000"/>
                </a:solidFill>
                <a:effectLst/>
                <a:uLnTx/>
                <a:uFillTx/>
                <a:latin typeface="Arial" panose="020B0604020202020204"/>
                <a:ea typeface="+mn-ea"/>
                <a:cs typeface="+mn-cs"/>
              </a:rPr>
              <a:t>Inclusive Design</a:t>
            </a:r>
            <a:r>
              <a:rPr kumimoji="0" lang="en-US" sz="1200" b="0" i="0" u="none" strike="noStrike" kern="1200" cap="none" spc="0" normalizeH="0" baseline="0" noProof="0" dirty="0">
                <a:ln>
                  <a:noFill/>
                </a:ln>
                <a:solidFill>
                  <a:srgbClr val="000000"/>
                </a:solidFill>
                <a:effectLst/>
                <a:uLnTx/>
                <a:uFillTx/>
                <a:latin typeface="Arial" panose="020B0604020202020204"/>
                <a:ea typeface="+mn-ea"/>
                <a:cs typeface="Arial"/>
              </a:rPr>
              <a:t> practices, but not consistently throughout the organization</a:t>
            </a:r>
          </a:p>
        </p:txBody>
      </p:sp>
      <p:sp>
        <p:nvSpPr>
          <p:cNvPr id="77" name="Oval 3">
            <a:extLst>
              <a:ext uri="{FF2B5EF4-FFF2-40B4-BE49-F238E27FC236}">
                <a16:creationId xmlns:a16="http://schemas.microsoft.com/office/drawing/2014/main" id="{BC6D7C67-D2CE-F599-536C-E27E60A75125}"/>
              </a:ext>
              <a:ext uri="{C183D7F6-B498-43B3-948B-1728B52AA6E4}">
                <adec:decorative xmlns:adec="http://schemas.microsoft.com/office/drawing/2017/decorative" val="1"/>
              </a:ext>
            </a:extLst>
          </p:cNvPr>
          <p:cNvSpPr/>
          <p:nvPr/>
        </p:nvSpPr>
        <p:spPr>
          <a:xfrm>
            <a:off x="6853515" y="2272616"/>
            <a:ext cx="317164" cy="317164"/>
          </a:xfrm>
          <a:prstGeom prst="ellipse">
            <a:avLst/>
          </a:prstGeom>
          <a:solidFill>
            <a:schemeClr val="tx2"/>
          </a:solidFill>
          <a:ln w="28575"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latin typeface="Arial" panose="020B0604020202020204"/>
                <a:ea typeface="+mn-ea"/>
                <a:cs typeface="+mn-cs"/>
              </a:rPr>
              <a:t>3</a:t>
            </a:r>
          </a:p>
        </p:txBody>
      </p:sp>
      <p:sp>
        <p:nvSpPr>
          <p:cNvPr id="78" name="TextBox 4">
            <a:extLst>
              <a:ext uri="{FF2B5EF4-FFF2-40B4-BE49-F238E27FC236}">
                <a16:creationId xmlns:a16="http://schemas.microsoft.com/office/drawing/2014/main" id="{7070CEE1-901D-5D12-EDF4-DB5BE04F3A7A}"/>
              </a:ext>
              <a:ext uri="{C183D7F6-B498-43B3-948B-1728B52AA6E4}">
                <adec:decorative xmlns:adec="http://schemas.microsoft.com/office/drawing/2017/decorative" val="0"/>
              </a:ext>
            </a:extLst>
          </p:cNvPr>
          <p:cNvSpPr txBox="1"/>
          <p:nvPr/>
        </p:nvSpPr>
        <p:spPr>
          <a:xfrm>
            <a:off x="7077852" y="1017830"/>
            <a:ext cx="2038893" cy="4924425"/>
          </a:xfrm>
          <a:prstGeom prst="rect">
            <a:avLst/>
          </a:prstGeom>
          <a:noFill/>
        </p:spPr>
        <p:txBody>
          <a:bodyPr wrap="square" lIns="91440" tIns="45720" rIns="91440" bIns="45720" rtlCol="0" anchor="t">
            <a:spAutoFit/>
          </a:bodyPr>
          <a:lstStyle/>
          <a:p>
            <a:pPr algn="ctr" defTabSz="914400">
              <a:spcAft>
                <a:spcPts val="6000"/>
              </a:spcAft>
              <a:defRPr/>
            </a:pPr>
            <a:r>
              <a:rPr kumimoji="0" lang="en-US" sz="1600" b="1" i="0" u="none" strike="noStrike" kern="0" cap="none" spc="50" normalizeH="0" baseline="0" noProof="0" dirty="0">
                <a:ln>
                  <a:noFill/>
                </a:ln>
                <a:solidFill>
                  <a:schemeClr val="bg1"/>
                </a:solidFill>
                <a:effectLst/>
                <a:uLnTx/>
                <a:uFillTx/>
              </a:rPr>
              <a:t>4. </a:t>
            </a:r>
            <a:r>
              <a:rPr kumimoji="0" lang="en-US" sz="1600" b="1" i="0" u="none" strike="noStrike" kern="0" cap="none" spc="50" normalizeH="0" baseline="0" noProof="0" dirty="0">
                <a:ln>
                  <a:noFill/>
                </a:ln>
                <a:solidFill>
                  <a:srgbClr val="0A3161"/>
                </a:solidFill>
                <a:effectLst/>
                <a:uLnTx/>
                <a:uFillTx/>
              </a:rPr>
              <a:t>QUANTITATIVELY </a:t>
            </a:r>
            <a:br>
              <a:rPr kumimoji="0" lang="en-US" sz="1600" b="1" i="0" u="none" strike="noStrike" kern="0" cap="none" spc="50" normalizeH="0" baseline="0" noProof="0" dirty="0">
                <a:ln>
                  <a:noFill/>
                </a:ln>
                <a:solidFill>
                  <a:srgbClr val="0A3161"/>
                </a:solidFill>
                <a:effectLst/>
                <a:uLnTx/>
                <a:uFillTx/>
              </a:rPr>
            </a:br>
            <a:r>
              <a:rPr kumimoji="0" lang="en-US" sz="1600" b="1" i="0" u="none" strike="noStrike" kern="0" cap="none" spc="50" normalizeH="0" baseline="0" noProof="0" dirty="0">
                <a:ln>
                  <a:noFill/>
                </a:ln>
                <a:solidFill>
                  <a:srgbClr val="0A3161"/>
                </a:solidFill>
                <a:effectLst/>
                <a:uLnTx/>
                <a:uFillTx/>
              </a:rPr>
              <a:t>         MANAGED</a:t>
            </a:r>
            <a:endParaRPr lang="en-US" sz="1600" dirty="0">
              <a:solidFill>
                <a:srgbClr val="000000"/>
              </a:solidFill>
              <a:cs typeface="Arial"/>
            </a:endParaRPr>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200" b="0" i="0" u="none" strike="noStrike" kern="1200" cap="none" spc="0" normalizeH="0" baseline="0" noProof="0" dirty="0">
                <a:ln>
                  <a:noFill/>
                </a:ln>
                <a:solidFill>
                  <a:srgbClr val="000000"/>
                </a:solidFill>
                <a:effectLst/>
                <a:uLnTx/>
                <a:uFillTx/>
                <a:latin typeface="Arial" panose="020B0604020202020204"/>
                <a:ea typeface="+mn-ea"/>
                <a:cs typeface="Arial"/>
              </a:rPr>
              <a:t>Metrics to track inclusion in research and design are established and collected (ex. participant sample diversity is collected and recorded for all research studies, data on key taxpayer journeys are monitored for </a:t>
            </a:r>
            <a:r>
              <a:rPr kumimoji="0" lang="en-US" sz="1200" b="0" i="0" u="none" strike="noStrike" kern="1200" cap="none" spc="0" normalizeH="0" baseline="0" noProof="0" dirty="0">
                <a:ln>
                  <a:noFill/>
                </a:ln>
                <a:solidFill>
                  <a:srgbClr val="000000"/>
                </a:solidFill>
                <a:effectLst/>
                <a:uLnTx/>
                <a:uFillTx/>
                <a:latin typeface="Arial" panose="020B0604020202020204"/>
                <a:ea typeface="+mn-ea"/>
                <a:cs typeface="+mn-cs"/>
              </a:rPr>
              <a:t>underrepresented taxpayer populations</a:t>
            </a:r>
            <a:r>
              <a:rPr kumimoji="0" lang="en-US" sz="1200" b="0" i="0" u="none" strike="noStrike" kern="1200" cap="none" spc="0" normalizeH="0" baseline="0" noProof="0" dirty="0">
                <a:ln>
                  <a:noFill/>
                </a:ln>
                <a:solidFill>
                  <a:srgbClr val="000000"/>
                </a:solidFill>
                <a:effectLst/>
                <a:uLnTx/>
                <a:uFillTx/>
                <a:latin typeface="Arial" panose="020B0604020202020204"/>
                <a:ea typeface="+mn-ea"/>
                <a:cs typeface="Arial"/>
              </a:rPr>
              <a:t>)</a:t>
            </a:r>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200" b="0" i="0" u="none" strike="noStrike" kern="1200" cap="none" spc="0" normalizeH="0" baseline="0" noProof="0" dirty="0">
                <a:ln>
                  <a:noFill/>
                </a:ln>
                <a:solidFill>
                  <a:srgbClr val="000000"/>
                </a:solidFill>
                <a:effectLst/>
                <a:uLnTx/>
                <a:uFillTx/>
                <a:latin typeface="Arial" panose="020B0604020202020204"/>
                <a:ea typeface="+mn-ea"/>
                <a:cs typeface="Arial"/>
              </a:rPr>
              <a:t>Metrics are reviewed on a regular basis with executive stakeholders</a:t>
            </a:r>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200" b="0" i="0" u="none" strike="noStrike" kern="1200" cap="none" spc="0" normalizeH="0" baseline="0" noProof="0" dirty="0">
                <a:ln>
                  <a:noFill/>
                </a:ln>
                <a:solidFill>
                  <a:srgbClr val="000000"/>
                </a:solidFill>
                <a:effectLst/>
                <a:uLnTx/>
                <a:uFillTx/>
                <a:latin typeface="Arial" panose="020B0604020202020204"/>
                <a:ea typeface="+mn-ea"/>
                <a:cs typeface="Arial"/>
              </a:rPr>
              <a:t>Lessons learned are actively captured and an improvement process is in place</a:t>
            </a:r>
            <a:endParaRPr kumimoji="0" lang="en-US" sz="1600" b="0" i="0" u="none" strike="noStrike" kern="1200" cap="none" spc="0" normalizeH="0" baseline="0" noProof="0" dirty="0">
              <a:ln>
                <a:noFill/>
              </a:ln>
              <a:solidFill>
                <a:srgbClr val="000000"/>
              </a:solidFill>
              <a:effectLst/>
              <a:uLnTx/>
              <a:uFillTx/>
              <a:latin typeface="Arial" panose="020B0604020202020204"/>
              <a:ea typeface="+mn-ea"/>
              <a:cs typeface="Arial"/>
            </a:endParaRPr>
          </a:p>
        </p:txBody>
      </p:sp>
      <p:sp>
        <p:nvSpPr>
          <p:cNvPr id="79" name="Oval 4">
            <a:extLst>
              <a:ext uri="{FF2B5EF4-FFF2-40B4-BE49-F238E27FC236}">
                <a16:creationId xmlns:a16="http://schemas.microsoft.com/office/drawing/2014/main" id="{0A7C6A2C-715D-8D3D-2FC3-DEC493187F85}"/>
              </a:ext>
              <a:ext uri="{C183D7F6-B498-43B3-948B-1728B52AA6E4}">
                <adec:decorative xmlns:adec="http://schemas.microsoft.com/office/drawing/2017/decorative" val="1"/>
              </a:ext>
            </a:extLst>
          </p:cNvPr>
          <p:cNvSpPr/>
          <p:nvPr/>
        </p:nvSpPr>
        <p:spPr>
          <a:xfrm>
            <a:off x="8991922" y="1590654"/>
            <a:ext cx="317164" cy="317164"/>
          </a:xfrm>
          <a:prstGeom prst="ellipse">
            <a:avLst/>
          </a:prstGeom>
          <a:solidFill>
            <a:schemeClr val="tx2"/>
          </a:solidFill>
          <a:ln w="28575"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latin typeface="Arial" panose="020B0604020202020204"/>
                <a:ea typeface="+mn-ea"/>
                <a:cs typeface="+mn-cs"/>
              </a:rPr>
              <a:t>4</a:t>
            </a:r>
          </a:p>
        </p:txBody>
      </p:sp>
      <p:sp>
        <p:nvSpPr>
          <p:cNvPr id="80" name="TextBox 5">
            <a:extLst>
              <a:ext uri="{FF2B5EF4-FFF2-40B4-BE49-F238E27FC236}">
                <a16:creationId xmlns:a16="http://schemas.microsoft.com/office/drawing/2014/main" id="{45A18CDA-81AE-94BA-6764-E7058EA7ACDB}"/>
              </a:ext>
              <a:ext uri="{C183D7F6-B498-43B3-948B-1728B52AA6E4}">
                <adec:decorative xmlns:adec="http://schemas.microsoft.com/office/drawing/2017/decorative" val="0"/>
              </a:ext>
            </a:extLst>
          </p:cNvPr>
          <p:cNvSpPr txBox="1"/>
          <p:nvPr/>
        </p:nvSpPr>
        <p:spPr>
          <a:xfrm>
            <a:off x="9272393" y="792077"/>
            <a:ext cx="1983142" cy="4339650"/>
          </a:xfrm>
          <a:prstGeom prst="rect">
            <a:avLst/>
          </a:prstGeom>
          <a:noFill/>
        </p:spPr>
        <p:txBody>
          <a:bodyPr wrap="square" lIns="91440" tIns="45720" rIns="91440" bIns="45720" rtlCol="0" anchor="t">
            <a:spAutoFit/>
          </a:bodyPr>
          <a:lstStyle>
            <a:defPPr>
              <a:defRPr lang="en-US"/>
            </a:defPPr>
            <a:lvl1pPr marL="171450" marR="0" lvl="0" indent="-171450" fontAlgn="auto">
              <a:lnSpc>
                <a:spcPct val="100000"/>
              </a:lnSpc>
              <a:spcBef>
                <a:spcPts val="0"/>
              </a:spcBef>
              <a:spcAft>
                <a:spcPts val="1200"/>
              </a:spcAft>
              <a:buClrTx/>
              <a:buSzTx/>
              <a:buFont typeface="Wingdings" pitchFamily="2" charset="2"/>
              <a:buChar char="§"/>
              <a:tabLst/>
              <a:defRPr kumimoji="0" sz="1600" b="0" i="0" u="none" strike="noStrike" cap="none" spc="0" normalizeH="0" baseline="0">
                <a:ln>
                  <a:noFill/>
                </a:ln>
                <a:solidFill>
                  <a:srgbClr val="000000"/>
                </a:solidFill>
                <a:effectLst/>
                <a:uLnTx/>
                <a:uFillTx/>
                <a:latin typeface="Arial" panose="020B0604020202020204"/>
                <a:cs typeface="Arial"/>
              </a:defRPr>
            </a:lvl1pPr>
          </a:lstStyle>
          <a:p>
            <a:pPr marL="0" indent="0" algn="ctr" defTabSz="914400">
              <a:spcAft>
                <a:spcPts val="6000"/>
              </a:spcAft>
              <a:buNone/>
              <a:defRPr/>
            </a:pPr>
            <a:r>
              <a:rPr kumimoji="0" lang="en-US" sz="1600" b="1" i="0" u="none" strike="noStrike" kern="0" cap="none" spc="50" normalizeH="0" baseline="0" noProof="0" dirty="0">
                <a:ln>
                  <a:noFill/>
                </a:ln>
                <a:solidFill>
                  <a:srgbClr val="0A3161"/>
                </a:solidFill>
                <a:effectLst/>
                <a:uLnTx/>
                <a:uFillTx/>
              </a:rPr>
              <a:t>  </a:t>
            </a:r>
            <a:r>
              <a:rPr lang="en-US" b="1" kern="0" spc="50" dirty="0">
                <a:solidFill>
                  <a:schemeClr val="bg1"/>
                </a:solidFill>
              </a:rPr>
              <a:t>5.</a:t>
            </a:r>
            <a:r>
              <a:rPr lang="en-US" b="1" kern="0" spc="50" dirty="0">
                <a:solidFill>
                  <a:srgbClr val="0A3161"/>
                </a:solidFill>
              </a:rPr>
              <a:t> </a:t>
            </a:r>
            <a:r>
              <a:rPr kumimoji="0" lang="en-US" sz="1600" b="1" i="0" u="none" strike="noStrike" kern="0" cap="none" spc="50" normalizeH="0" baseline="0" noProof="0" dirty="0">
                <a:ln>
                  <a:noFill/>
                </a:ln>
                <a:solidFill>
                  <a:srgbClr val="0A3161"/>
                </a:solidFill>
                <a:effectLst/>
                <a:uLnTx/>
                <a:uFillTx/>
              </a:rPr>
              <a:t>OPTIMIZING</a:t>
            </a:r>
            <a:endParaRPr kumimoji="0" lang="en-US" sz="1600" b="0" i="0" u="none" strike="noStrike" kern="0" cap="none" spc="0" normalizeH="0" baseline="0" noProof="0" dirty="0">
              <a:ln>
                <a:noFill/>
              </a:ln>
              <a:solidFill>
                <a:srgbClr val="000000"/>
              </a:solidFill>
              <a:effectLst/>
              <a:uLnTx/>
              <a:uFillTx/>
              <a:latin typeface="Arial" panose="020B0604020202020204"/>
              <a:cs typeface="Arial"/>
            </a:endParaRPr>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400" b="0" i="0" u="none" strike="noStrike" kern="1200" cap="none" spc="0" normalizeH="0" baseline="0" noProof="0" dirty="0">
                <a:ln>
                  <a:noFill/>
                </a:ln>
                <a:solidFill>
                  <a:srgbClr val="000000"/>
                </a:solidFill>
                <a:effectLst/>
                <a:uLnTx/>
                <a:uFillTx/>
                <a:latin typeface="Arial" panose="020B0604020202020204"/>
                <a:ea typeface="+mn-ea"/>
                <a:cs typeface="+mn-cs"/>
              </a:rPr>
              <a:t>An Inclusive Design culture is embedded in the User Experience and Design practice</a:t>
            </a:r>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400" b="0" i="0" u="none" strike="noStrike" kern="1200" cap="none" spc="0" normalizeH="0" baseline="0" noProof="0" dirty="0">
                <a:ln>
                  <a:noFill/>
                </a:ln>
                <a:solidFill>
                  <a:srgbClr val="000000"/>
                </a:solidFill>
                <a:effectLst/>
                <a:uLnTx/>
                <a:uFillTx/>
                <a:latin typeface="Arial" panose="020B0604020202020204"/>
                <a:ea typeface="+mn-ea"/>
                <a:cs typeface="+mn-cs"/>
              </a:rPr>
              <a:t>Organizational focus shift to innovating products and services for underrepresented populations</a:t>
            </a:r>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400" b="0" i="0" u="none" strike="noStrike" kern="1200" cap="none" spc="0" normalizeH="0" baseline="0" noProof="0" dirty="0">
                <a:ln>
                  <a:noFill/>
                </a:ln>
                <a:solidFill>
                  <a:srgbClr val="000000"/>
                </a:solidFill>
                <a:effectLst/>
                <a:uLnTx/>
                <a:uFillTx/>
                <a:latin typeface="Arial" panose="020B0604020202020204"/>
                <a:ea typeface="+mn-ea"/>
                <a:cs typeface="+mn-cs"/>
              </a:rPr>
              <a:t>IRS shares and provides expertise to other state and federal agencies</a:t>
            </a:r>
            <a:endParaRPr kumimoji="0" lang="en-US" sz="1600" b="0"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
        <p:nvSpPr>
          <p:cNvPr id="81" name="Oval 5">
            <a:extLst>
              <a:ext uri="{FF2B5EF4-FFF2-40B4-BE49-F238E27FC236}">
                <a16:creationId xmlns:a16="http://schemas.microsoft.com/office/drawing/2014/main" id="{6FD2FFE6-1549-46AD-96AD-C497AFE0CE5E}"/>
              </a:ext>
              <a:ext uri="{C183D7F6-B498-43B3-948B-1728B52AA6E4}">
                <adec:decorative xmlns:adec="http://schemas.microsoft.com/office/drawing/2017/decorative" val="1"/>
              </a:ext>
            </a:extLst>
          </p:cNvPr>
          <p:cNvSpPr/>
          <p:nvPr/>
        </p:nvSpPr>
        <p:spPr>
          <a:xfrm>
            <a:off x="11103261" y="899770"/>
            <a:ext cx="317164" cy="317164"/>
          </a:xfrm>
          <a:prstGeom prst="ellipse">
            <a:avLst/>
          </a:prstGeom>
          <a:solidFill>
            <a:schemeClr val="tx2"/>
          </a:solidFill>
          <a:ln w="28575"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latin typeface="Arial" panose="020B0604020202020204"/>
                <a:ea typeface="+mn-ea"/>
                <a:cs typeface="+mn-cs"/>
              </a:rPr>
              <a:t>5</a:t>
            </a:r>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33</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
        <p:nvSpPr>
          <p:cNvPr id="61" name="Footnote">
            <a:extLst>
              <a:ext uri="{FF2B5EF4-FFF2-40B4-BE49-F238E27FC236}">
                <a16:creationId xmlns:a16="http://schemas.microsoft.com/office/drawing/2014/main" id="{E5DD29FD-B25B-7A02-42EA-3F092236CE73}"/>
              </a:ext>
              <a:ext uri="{C183D7F6-B498-43B3-948B-1728B52AA6E4}">
                <adec:decorative xmlns:adec="http://schemas.microsoft.com/office/drawing/2017/decorative" val="0"/>
              </a:ext>
            </a:extLst>
          </p:cNvPr>
          <p:cNvSpPr/>
          <p:nvPr/>
        </p:nvSpPr>
        <p:spPr>
          <a:xfrm>
            <a:off x="2868787" y="6513984"/>
            <a:ext cx="4876801" cy="2308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A3161"/>
                </a:solidFill>
                <a:effectLst/>
                <a:uLnTx/>
                <a:uFillTx/>
                <a:latin typeface="Arial" panose="020B0604020202020204"/>
                <a:ea typeface="+mn-ea"/>
                <a:cs typeface="+mn-cs"/>
              </a:rPr>
              <a:t>Maturity model inspired by Level Access’s Digital Accessibility Maturity Model (DAMM).</a:t>
            </a:r>
          </a:p>
        </p:txBody>
      </p:sp>
    </p:spTree>
    <p:extLst>
      <p:ext uri="{BB962C8B-B14F-4D97-AF65-F5344CB8AC3E}">
        <p14:creationId xmlns:p14="http://schemas.microsoft.com/office/powerpoint/2010/main" val="38873471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763292E4-A0A5-645E-864C-63BCD6213139}"/>
              </a:ext>
            </a:extLst>
          </p:cNvPr>
          <p:cNvSpPr>
            <a:spLocks noGrp="1"/>
          </p:cNvSpPr>
          <p:nvPr>
            <p:ph type="title"/>
          </p:nvPr>
        </p:nvSpPr>
        <p:spPr/>
        <p:txBody>
          <a:bodyPr/>
          <a:lstStyle/>
          <a:p>
            <a:r>
              <a:rPr lang="en-US" dirty="0"/>
              <a:t>Thank you!</a:t>
            </a:r>
          </a:p>
        </p:txBody>
      </p:sp>
      <p:sp>
        <p:nvSpPr>
          <p:cNvPr id="3" name="Text">
            <a:extLst>
              <a:ext uri="{FF2B5EF4-FFF2-40B4-BE49-F238E27FC236}">
                <a16:creationId xmlns:a16="http://schemas.microsoft.com/office/drawing/2014/main" id="{C28609C0-EF1B-D156-F358-29CEF738BBC8}"/>
              </a:ext>
            </a:extLst>
          </p:cNvPr>
          <p:cNvSpPr>
            <a:spLocks noGrp="1"/>
          </p:cNvSpPr>
          <p:nvPr>
            <p:ph type="body" idx="1"/>
          </p:nvPr>
        </p:nvSpPr>
        <p:spPr/>
        <p:txBody>
          <a:bodyPr/>
          <a:lstStyle/>
          <a:p>
            <a:r>
              <a:rPr lang="en-US" dirty="0"/>
              <a:t>Alcora Walden, </a:t>
            </a:r>
            <a:r>
              <a:rPr lang="de-DE" dirty="0">
                <a:solidFill>
                  <a:schemeClr val="tx2"/>
                </a:solidFill>
                <a:hlinkClick r:id="rId2">
                  <a:extLst>
                    <a:ext uri="{A12FA001-AC4F-418D-AE19-62706E023703}">
                      <ahyp:hlinkClr xmlns:ahyp="http://schemas.microsoft.com/office/drawing/2018/hyperlinkcolor" val="tx"/>
                    </a:ext>
                  </a:extLst>
                </a:hlinkClick>
              </a:rPr>
              <a:t>Alcora.N.Walden@irs.gov</a:t>
            </a:r>
            <a:endParaRPr lang="de-DE" dirty="0">
              <a:solidFill>
                <a:schemeClr val="tx2"/>
              </a:solidFill>
            </a:endParaRPr>
          </a:p>
          <a:p>
            <a:r>
              <a:rPr lang="en-US" dirty="0"/>
              <a:t>Brandon Szabo, </a:t>
            </a:r>
            <a:r>
              <a:rPr lang="pt-BR" dirty="0">
                <a:solidFill>
                  <a:schemeClr val="tx2"/>
                </a:solidFill>
                <a:hlinkClick r:id="rId3">
                  <a:extLst>
                    <a:ext uri="{A12FA001-AC4F-418D-AE19-62706E023703}">
                      <ahyp:hlinkClr xmlns:ahyp="http://schemas.microsoft.com/office/drawing/2018/hyperlinkcolor" val="tx"/>
                    </a:ext>
                  </a:extLst>
                </a:hlinkClick>
              </a:rPr>
              <a:t>Brandon.Szabo@irs.gov</a:t>
            </a:r>
            <a:r>
              <a:rPr lang="en-US" dirty="0">
                <a:solidFill>
                  <a:schemeClr val="tx2"/>
                </a:solidFill>
              </a:rPr>
              <a:t> </a:t>
            </a:r>
          </a:p>
          <a:p>
            <a:r>
              <a:rPr lang="en-US" dirty="0"/>
              <a:t>Ronna ten Brink</a:t>
            </a:r>
            <a:endParaRPr lang="en-US" dirty="0">
              <a:solidFill>
                <a:schemeClr val="tx2"/>
              </a:solidFill>
            </a:endParaRPr>
          </a:p>
        </p:txBody>
      </p:sp>
      <p:sp>
        <p:nvSpPr>
          <p:cNvPr id="5" name="Slide Number">
            <a:extLst>
              <a:ext uri="{FF2B5EF4-FFF2-40B4-BE49-F238E27FC236}">
                <a16:creationId xmlns:a16="http://schemas.microsoft.com/office/drawing/2014/main" id="{EF7911E2-DCA8-B57A-6652-BC7212093C61}"/>
              </a:ext>
            </a:extLst>
          </p:cNvPr>
          <p:cNvSpPr>
            <a:spLocks noGrp="1"/>
          </p:cNvSpPr>
          <p:nvPr>
            <p:ph type="sldNum" sz="quarter" idx="12"/>
          </p:nvPr>
        </p:nvSpPr>
        <p:spPr/>
        <p:txBody>
          <a:bodyPr/>
          <a:lstStyle/>
          <a:p>
            <a:fld id="{781057C3-FDA3-B146-AA6C-F3C04E67C803}" type="slidenum">
              <a:rPr lang="en-US" smtClean="0"/>
              <a:t>34</a:t>
            </a:fld>
            <a:endParaRPr lang="en-US" dirty="0"/>
          </a:p>
        </p:txBody>
      </p:sp>
      <p:sp>
        <p:nvSpPr>
          <p:cNvPr id="4" name="Footer">
            <a:extLst>
              <a:ext uri="{FF2B5EF4-FFF2-40B4-BE49-F238E27FC236}">
                <a16:creationId xmlns:a16="http://schemas.microsoft.com/office/drawing/2014/main" id="{91574976-3227-A047-97EE-D95DC1DB1AEB}"/>
              </a:ext>
            </a:extLst>
          </p:cNvPr>
          <p:cNvSpPr>
            <a:spLocks noGrp="1"/>
          </p:cNvSpPr>
          <p:nvPr>
            <p:ph type="ftr" sz="quarter" idx="11"/>
          </p:nvPr>
        </p:nvSpPr>
        <p:spPr/>
        <p:txBody>
          <a:bodyPr/>
          <a:lstStyle/>
          <a:p>
            <a:r>
              <a:rPr lang="en-US" dirty="0"/>
              <a:t>Building an Inclusive User Research Practice | Office of Online Services</a:t>
            </a:r>
          </a:p>
        </p:txBody>
      </p:sp>
      <p:sp>
        <p:nvSpPr>
          <p:cNvPr id="6" name="Date">
            <a:extLst>
              <a:ext uri="{FF2B5EF4-FFF2-40B4-BE49-F238E27FC236}">
                <a16:creationId xmlns:a16="http://schemas.microsoft.com/office/drawing/2014/main" id="{877A0DFE-686D-B7A7-C719-083B2AEC6E9C}"/>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33762077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dirty="0"/>
              <a:t>OLS Inclusive Design Strategy</a:t>
            </a:r>
          </a:p>
        </p:txBody>
      </p:sp>
      <p:sp>
        <p:nvSpPr>
          <p:cNvPr id="8" name="Content">
            <a:extLst>
              <a:ext uri="{FF2B5EF4-FFF2-40B4-BE49-F238E27FC236}">
                <a16:creationId xmlns:a16="http://schemas.microsoft.com/office/drawing/2014/main" id="{5BAA91D5-D55F-67F7-3282-D5F26F698571}"/>
              </a:ext>
            </a:extLst>
          </p:cNvPr>
          <p:cNvSpPr>
            <a:spLocks noGrp="1"/>
          </p:cNvSpPr>
          <p:nvPr>
            <p:ph idx="14"/>
          </p:nvPr>
        </p:nvSpPr>
        <p:spPr>
          <a:xfrm>
            <a:off x="1078089" y="1247045"/>
            <a:ext cx="10024261" cy="4861206"/>
          </a:xfrm>
        </p:spPr>
        <p:txBody>
          <a:bodyPr vert="horz" lIns="91440" tIns="45720" rIns="91440" bIns="45720" rtlCol="0" anchor="ctr" anchorCtr="0">
            <a:noAutofit/>
          </a:bodyPr>
          <a:lstStyle/>
          <a:p>
            <a:pPr lvl="1"/>
            <a:r>
              <a:rPr lang="en-US" sz="3200" dirty="0"/>
              <a:t>The IRS Office of Online Services (OLS) Inclusive Design Strategy aims to build design capabilities and practices in OLS, such that the voices and needs of underrepresented taxpayer groups are included in the research and design process.</a:t>
            </a:r>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4</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23995670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dirty="0"/>
              <a:t>What Inclusive Research asks</a:t>
            </a:r>
          </a:p>
        </p:txBody>
      </p:sp>
      <p:sp>
        <p:nvSpPr>
          <p:cNvPr id="8" name="Content">
            <a:extLst>
              <a:ext uri="{FF2B5EF4-FFF2-40B4-BE49-F238E27FC236}">
                <a16:creationId xmlns:a16="http://schemas.microsoft.com/office/drawing/2014/main" id="{5BAA91D5-D55F-67F7-3282-D5F26F698571}"/>
              </a:ext>
            </a:extLst>
          </p:cNvPr>
          <p:cNvSpPr>
            <a:spLocks noGrp="1"/>
          </p:cNvSpPr>
          <p:nvPr>
            <p:ph idx="14"/>
          </p:nvPr>
        </p:nvSpPr>
        <p:spPr>
          <a:xfrm>
            <a:off x="1078089" y="1247045"/>
            <a:ext cx="10024261" cy="4861206"/>
          </a:xfrm>
        </p:spPr>
        <p:txBody>
          <a:bodyPr vert="horz" lIns="91440" tIns="45720" rIns="91440" bIns="45720" rtlCol="0" anchor="t" anchorCtr="0">
            <a:noAutofit/>
          </a:bodyPr>
          <a:lstStyle/>
          <a:p>
            <a:pPr lvl="1"/>
            <a:r>
              <a:rPr lang="en-US" sz="2400" b="1" dirty="0"/>
              <a:t>How do we:</a:t>
            </a:r>
          </a:p>
          <a:p>
            <a:pPr lvl="2"/>
            <a:r>
              <a:rPr lang="en-US" sz="2400" dirty="0"/>
              <a:t>Identify underrepresented audiences?</a:t>
            </a:r>
          </a:p>
          <a:p>
            <a:pPr lvl="2"/>
            <a:r>
              <a:rPr lang="en-US" sz="2400" dirty="0"/>
              <a:t>Prioritize underrepresented groups for research inclusion?</a:t>
            </a:r>
          </a:p>
          <a:p>
            <a:pPr lvl="2"/>
            <a:r>
              <a:rPr lang="en-US" sz="2400" dirty="0"/>
              <a:t>Understand their journeys through IRS digital services?</a:t>
            </a:r>
          </a:p>
          <a:p>
            <a:pPr lvl="2"/>
            <a:r>
              <a:rPr lang="en-US" sz="2400" dirty="0"/>
              <a:t>Improve and prioritize existing services and experiences?</a:t>
            </a:r>
          </a:p>
          <a:p>
            <a:pPr lvl="2"/>
            <a:r>
              <a:rPr lang="en-US" sz="2400" dirty="0"/>
              <a:t>Conduct high-quality research with these groups?</a:t>
            </a:r>
          </a:p>
          <a:p>
            <a:pPr lvl="2"/>
            <a:r>
              <a:rPr lang="en-US" sz="2400" dirty="0"/>
              <a:t>Quantify the business value of these activities? </a:t>
            </a:r>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5</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33947324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dirty="0"/>
              <a:t>Making Inclusive Research work</a:t>
            </a:r>
          </a:p>
        </p:txBody>
      </p:sp>
      <p:sp>
        <p:nvSpPr>
          <p:cNvPr id="8" name="Content">
            <a:extLst>
              <a:ext uri="{FF2B5EF4-FFF2-40B4-BE49-F238E27FC236}">
                <a16:creationId xmlns:a16="http://schemas.microsoft.com/office/drawing/2014/main" id="{5BAA91D5-D55F-67F7-3282-D5F26F698571}"/>
              </a:ext>
            </a:extLst>
          </p:cNvPr>
          <p:cNvSpPr>
            <a:spLocks noGrp="1"/>
          </p:cNvSpPr>
          <p:nvPr>
            <p:ph idx="14"/>
          </p:nvPr>
        </p:nvSpPr>
        <p:spPr>
          <a:xfrm>
            <a:off x="1078089" y="1247045"/>
            <a:ext cx="6110111" cy="4861206"/>
          </a:xfrm>
        </p:spPr>
        <p:txBody>
          <a:bodyPr vert="horz" lIns="91440" tIns="45720" rIns="91440" bIns="45720" rtlCol="0" anchor="t" anchorCtr="0">
            <a:noAutofit/>
          </a:bodyPr>
          <a:lstStyle/>
          <a:p>
            <a:pPr lvl="1"/>
            <a:r>
              <a:rPr lang="en-US" sz="2400" b="1" dirty="0"/>
              <a:t>We use the Inclusive Design Strategy to:</a:t>
            </a:r>
          </a:p>
          <a:p>
            <a:pPr lvl="2"/>
            <a:r>
              <a:rPr lang="en-US" sz="2400" dirty="0"/>
              <a:t>Identify digital services for usability research with populations​ of interest</a:t>
            </a:r>
          </a:p>
          <a:p>
            <a:pPr lvl="2"/>
            <a:r>
              <a:rPr lang="en-US" sz="2400" dirty="0"/>
              <a:t>Conduct user research ​with </a:t>
            </a:r>
            <a:br>
              <a:rPr lang="en-US" sz="2400" dirty="0"/>
            </a:br>
            <a:r>
              <a:rPr lang="en-US" sz="2400" dirty="0"/>
              <a:t>underrepresented groups</a:t>
            </a:r>
          </a:p>
          <a:p>
            <a:pPr lvl="2"/>
            <a:r>
              <a:rPr lang="en-US" sz="2400" dirty="0"/>
              <a:t>Monitor the participation rate of populations of interest in usability research ​</a:t>
            </a:r>
          </a:p>
          <a:p>
            <a:pPr lvl="2"/>
            <a:r>
              <a:rPr lang="en-US" sz="2400" dirty="0"/>
              <a:t>Provide expertise in accessibility, multilingual services and Inclusive </a:t>
            </a:r>
            <a:br>
              <a:rPr lang="en-US" sz="2400" dirty="0"/>
            </a:br>
            <a:r>
              <a:rPr lang="en-US" sz="2400" dirty="0"/>
              <a:t>Design​</a:t>
            </a:r>
          </a:p>
        </p:txBody>
      </p:sp>
      <p:pic>
        <p:nvPicPr>
          <p:cNvPr id="6" name="Picture" descr="Venn diagram showing the relationship between parts of this work: Inclusive Design Strategy, Accessibility Usability Research, and LEP/Multilingual Usability Research. The diagram shows the Accessibility Usability Research and the LEP/Multilingual Usability Research having some overlap with each other. Both are within the larger Inclusive Design Strategy circle.">
            <a:extLst>
              <a:ext uri="{FF2B5EF4-FFF2-40B4-BE49-F238E27FC236}">
                <a16:creationId xmlns:a16="http://schemas.microsoft.com/office/drawing/2014/main" id="{610C87AB-FA2B-DDB9-6441-990460005A05}"/>
              </a:ext>
            </a:extLst>
          </p:cNvPr>
          <p:cNvPicPr>
            <a:picLocks noChangeAspect="1"/>
          </p:cNvPicPr>
          <p:nvPr/>
        </p:nvPicPr>
        <p:blipFill>
          <a:blip r:embed="rId3"/>
          <a:stretch>
            <a:fillRect/>
          </a:stretch>
        </p:blipFill>
        <p:spPr>
          <a:xfrm>
            <a:off x="6443757" y="1625600"/>
            <a:ext cx="4986960" cy="4261473"/>
          </a:xfrm>
          <a:prstGeom prst="rect">
            <a:avLst/>
          </a:prstGeom>
        </p:spPr>
      </p:pic>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6</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7984971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F0FC7933-0772-401F-1ABB-634F8ABFCDF6}"/>
              </a:ext>
            </a:extLst>
          </p:cNvPr>
          <p:cNvSpPr>
            <a:spLocks noGrp="1"/>
          </p:cNvSpPr>
          <p:nvPr>
            <p:ph type="title"/>
          </p:nvPr>
        </p:nvSpPr>
        <p:spPr/>
        <p:txBody>
          <a:bodyPr/>
          <a:lstStyle/>
          <a:p>
            <a:r>
              <a:rPr lang="en-US" dirty="0"/>
              <a:t>Growing the Inclusive Design Capability</a:t>
            </a:r>
          </a:p>
        </p:txBody>
      </p:sp>
      <p:sp>
        <p:nvSpPr>
          <p:cNvPr id="5" name="Slide Number">
            <a:extLst>
              <a:ext uri="{FF2B5EF4-FFF2-40B4-BE49-F238E27FC236}">
                <a16:creationId xmlns:a16="http://schemas.microsoft.com/office/drawing/2014/main" id="{7EB1575E-A084-5EF8-27E3-14B5A3B13132}"/>
              </a:ext>
            </a:extLst>
          </p:cNvPr>
          <p:cNvSpPr>
            <a:spLocks noGrp="1"/>
          </p:cNvSpPr>
          <p:nvPr>
            <p:ph type="sldNum" sz="quarter" idx="12"/>
          </p:nvPr>
        </p:nvSpPr>
        <p:spPr/>
        <p:txBody>
          <a:bodyPr/>
          <a:lstStyle/>
          <a:p>
            <a:fld id="{781057C3-FDA3-B146-AA6C-F3C04E67C803}" type="slidenum">
              <a:rPr lang="en-US" smtClean="0"/>
              <a:t>7</a:t>
            </a:fld>
            <a:endParaRPr lang="en-US"/>
          </a:p>
        </p:txBody>
      </p:sp>
      <p:sp>
        <p:nvSpPr>
          <p:cNvPr id="4" name="Footer">
            <a:extLst>
              <a:ext uri="{FF2B5EF4-FFF2-40B4-BE49-F238E27FC236}">
                <a16:creationId xmlns:a16="http://schemas.microsoft.com/office/drawing/2014/main" id="{D1A82AF9-7E37-C34E-8DFC-A349A2DBAC66}"/>
              </a:ext>
            </a:extLst>
          </p:cNvPr>
          <p:cNvSpPr>
            <a:spLocks noGrp="1"/>
          </p:cNvSpPr>
          <p:nvPr>
            <p:ph type="ftr" sz="quarter" idx="11"/>
          </p:nvPr>
        </p:nvSpPr>
        <p:spPr/>
        <p:txBody>
          <a:bodyPr/>
          <a:lstStyle/>
          <a:p>
            <a:r>
              <a:rPr lang="en-US" dirty="0"/>
              <a:t>Building an Inclusive User Research Practice | Office of Online Services</a:t>
            </a:r>
          </a:p>
        </p:txBody>
      </p:sp>
      <p:sp>
        <p:nvSpPr>
          <p:cNvPr id="6" name="Date">
            <a:extLst>
              <a:ext uri="{FF2B5EF4-FFF2-40B4-BE49-F238E27FC236}">
                <a16:creationId xmlns:a16="http://schemas.microsoft.com/office/drawing/2014/main" id="{3375C2EE-F24C-126D-3999-503A60FB5888}"/>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18472341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dirty="0"/>
              <a:t>Our work so far</a:t>
            </a:r>
          </a:p>
        </p:txBody>
      </p:sp>
      <p:sp>
        <p:nvSpPr>
          <p:cNvPr id="8" name="Content">
            <a:extLst>
              <a:ext uri="{FF2B5EF4-FFF2-40B4-BE49-F238E27FC236}">
                <a16:creationId xmlns:a16="http://schemas.microsoft.com/office/drawing/2014/main" id="{5BAA91D5-D55F-67F7-3282-D5F26F698571}"/>
              </a:ext>
            </a:extLst>
          </p:cNvPr>
          <p:cNvSpPr>
            <a:spLocks noGrp="1"/>
          </p:cNvSpPr>
          <p:nvPr>
            <p:ph idx="14"/>
          </p:nvPr>
        </p:nvSpPr>
        <p:spPr>
          <a:xfrm>
            <a:off x="1078089" y="1247045"/>
            <a:ext cx="10024261" cy="4861206"/>
          </a:xfrm>
        </p:spPr>
        <p:txBody>
          <a:bodyPr vert="horz" lIns="91440" tIns="45720" rIns="91440" bIns="45720" rtlCol="0" anchor="t" anchorCtr="0">
            <a:noAutofit/>
          </a:bodyPr>
          <a:lstStyle/>
          <a:p>
            <a:pPr lvl="1"/>
            <a:r>
              <a:rPr lang="en-US" sz="2400" b="1" dirty="0"/>
              <a:t>Gathered information about current state and needs within IRS</a:t>
            </a:r>
          </a:p>
          <a:p>
            <a:pPr lvl="1">
              <a:spcBef>
                <a:spcPts val="1800"/>
              </a:spcBef>
            </a:pPr>
            <a:r>
              <a:rPr lang="en-US" sz="2400" b="1" dirty="0"/>
              <a:t>Piloted usability research with populations of interest</a:t>
            </a:r>
          </a:p>
          <a:p>
            <a:pPr lvl="2"/>
            <a:r>
              <a:rPr lang="en-US" sz="2400" dirty="0"/>
              <a:t>IRS.gov Usability Study with </a:t>
            </a:r>
            <a:r>
              <a:rPr lang="en-US" sz="2400" i="1" dirty="0"/>
              <a:t>Limited English Proficiency Populations</a:t>
            </a:r>
          </a:p>
          <a:p>
            <a:pPr lvl="2"/>
            <a:r>
              <a:rPr lang="en-US" sz="2400" dirty="0"/>
              <a:t>IRS Homepage Usability Study Replication with </a:t>
            </a:r>
            <a:r>
              <a:rPr lang="en-US" sz="2400" i="1" dirty="0"/>
              <a:t>Blind and Low Vision Participants</a:t>
            </a:r>
          </a:p>
          <a:p>
            <a:pPr lvl="2"/>
            <a:r>
              <a:rPr lang="en-US" sz="2400" i="1" dirty="0"/>
              <a:t>Taxpayers with Disabilities </a:t>
            </a:r>
            <a:r>
              <a:rPr lang="en-US" sz="2400" dirty="0"/>
              <a:t>Survey</a:t>
            </a:r>
          </a:p>
          <a:p>
            <a:pPr lvl="1">
              <a:spcBef>
                <a:spcPts val="1800"/>
              </a:spcBef>
            </a:pPr>
            <a:r>
              <a:rPr lang="en-US" sz="2400" b="1" dirty="0"/>
              <a:t>Shared knowledge both within IRS and externally through presentations, workshops, and guidance</a:t>
            </a:r>
          </a:p>
          <a:p>
            <a:pPr lvl="1">
              <a:spcBef>
                <a:spcPts val="1800"/>
              </a:spcBef>
            </a:pPr>
            <a:r>
              <a:rPr lang="en-US" sz="2400" b="1" dirty="0"/>
              <a:t>Created the Inclusive Design maturity model and documented best practices</a:t>
            </a:r>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8</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37573114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20DF7DC-4D79-AD77-CDBB-3E0B9FCFBA5A}"/>
              </a:ext>
            </a:extLst>
          </p:cNvPr>
          <p:cNvSpPr>
            <a:spLocks noGrp="1"/>
          </p:cNvSpPr>
          <p:nvPr>
            <p:ph type="title"/>
          </p:nvPr>
        </p:nvSpPr>
        <p:spPr/>
        <p:txBody>
          <a:bodyPr/>
          <a:lstStyle/>
          <a:p>
            <a:r>
              <a:rPr lang="en-US" b="0" dirty="0"/>
              <a:t>Research Pilot: </a:t>
            </a:r>
            <a:br>
              <a:rPr lang="en-US" b="0" dirty="0"/>
            </a:br>
            <a:r>
              <a:rPr lang="en-US" dirty="0"/>
              <a:t>IRS.gov Usability Study with LEP Populations</a:t>
            </a:r>
          </a:p>
        </p:txBody>
      </p:sp>
      <p:sp>
        <p:nvSpPr>
          <p:cNvPr id="8" name="Content 1">
            <a:extLst>
              <a:ext uri="{FF2B5EF4-FFF2-40B4-BE49-F238E27FC236}">
                <a16:creationId xmlns:a16="http://schemas.microsoft.com/office/drawing/2014/main" id="{5BAA91D5-D55F-67F7-3282-D5F26F698571}"/>
              </a:ext>
            </a:extLst>
          </p:cNvPr>
          <p:cNvSpPr>
            <a:spLocks noGrp="1"/>
          </p:cNvSpPr>
          <p:nvPr>
            <p:ph idx="14"/>
          </p:nvPr>
        </p:nvSpPr>
        <p:spPr>
          <a:xfrm>
            <a:off x="1078089" y="1247045"/>
            <a:ext cx="10340625" cy="495265"/>
          </a:xfrm>
        </p:spPr>
        <p:txBody>
          <a:bodyPr vert="horz" lIns="91440" tIns="45720" rIns="91440" bIns="45720" rtlCol="0" anchor="t" anchorCtr="0">
            <a:noAutofit/>
          </a:bodyPr>
          <a:lstStyle/>
          <a:p>
            <a:pPr lvl="1"/>
            <a:r>
              <a:rPr lang="en-US" sz="1800" i="1" dirty="0"/>
              <a:t>How well can LEP users find and navigate translated IRS.gov content in their preferred language?</a:t>
            </a:r>
          </a:p>
        </p:txBody>
      </p:sp>
      <p:sp>
        <p:nvSpPr>
          <p:cNvPr id="7" name="Subtitle A">
            <a:extLst>
              <a:ext uri="{FF2B5EF4-FFF2-40B4-BE49-F238E27FC236}">
                <a16:creationId xmlns:a16="http://schemas.microsoft.com/office/drawing/2014/main" id="{CFB73E5C-8865-DD13-BACE-4121744513E4}"/>
              </a:ext>
            </a:extLst>
          </p:cNvPr>
          <p:cNvSpPr txBox="1">
            <a:spLocks/>
          </p:cNvSpPr>
          <p:nvPr/>
        </p:nvSpPr>
        <p:spPr>
          <a:xfrm>
            <a:off x="773288" y="1857803"/>
            <a:ext cx="5021580" cy="343721"/>
          </a:xfrm>
          <a:prstGeom prst="rect">
            <a:avLst/>
          </a:prstGeom>
          <a:ln>
            <a:noFill/>
          </a:ln>
        </p:spPr>
        <p:txBody>
          <a:bodyPr/>
          <a:lstStyle>
            <a:defPPr>
              <a:defRPr lang="en-US"/>
            </a:defPPr>
            <a:lvl1pPr indent="0" defTabSz="914400">
              <a:lnSpc>
                <a:spcPct val="90000"/>
              </a:lnSpc>
              <a:spcBef>
                <a:spcPts val="1000"/>
              </a:spcBef>
              <a:spcAft>
                <a:spcPts val="600"/>
              </a:spcAft>
              <a:buFont typeface="Arial" panose="020B0604020202020204" pitchFamily="34" charset="0"/>
              <a:buNone/>
              <a:defRPr sz="2000" b="1" baseline="0">
                <a:solidFill>
                  <a:srgbClr val="B31942"/>
                </a:solidFill>
                <a:latin typeface="Arial" charset="0"/>
                <a:ea typeface="Arial" charset="0"/>
                <a:cs typeface="Arial" charset="0"/>
              </a:defRPr>
            </a:lvl1pPr>
            <a:lvl2pPr marL="0" indent="0" defTabSz="914400">
              <a:lnSpc>
                <a:spcPct val="90000"/>
              </a:lnSpc>
              <a:spcBef>
                <a:spcPts val="1000"/>
              </a:spcBef>
              <a:spcAft>
                <a:spcPts val="600"/>
              </a:spcAft>
              <a:buClr>
                <a:schemeClr val="tx2"/>
              </a:buClr>
              <a:buFont typeface="Arial" panose="020B0604020202020204" pitchFamily="34" charset="0"/>
              <a:buNone/>
              <a:defRPr sz="2000" b="0" baseline="0">
                <a:solidFill>
                  <a:srgbClr val="0A3161"/>
                </a:solidFill>
                <a:latin typeface="Arial" charset="0"/>
                <a:ea typeface="Arial" charset="0"/>
                <a:cs typeface="Arial" charset="0"/>
              </a:defRPr>
            </a:lvl2pPr>
            <a:lvl3pPr marL="182880" marR="0" indent="-182880" defTabSz="914400" fontAlgn="auto">
              <a:lnSpc>
                <a:spcPct val="90000"/>
              </a:lnSpc>
              <a:spcBef>
                <a:spcPts val="1000"/>
              </a:spcBef>
              <a:spcAft>
                <a:spcPts val="600"/>
              </a:spcAft>
              <a:buClr>
                <a:srgbClr val="B31942"/>
              </a:buClr>
              <a:buSzTx/>
              <a:buFont typeface="Arial" charset="0"/>
              <a:buChar char="•"/>
              <a:tabLst/>
              <a:defRPr sz="2000" baseline="0">
                <a:solidFill>
                  <a:srgbClr val="0A3161"/>
                </a:solidFill>
                <a:latin typeface="Arial" charset="0"/>
                <a:ea typeface="Arial" charset="0"/>
                <a:cs typeface="Arial" charset="0"/>
              </a:defRPr>
            </a:lvl3pPr>
            <a:lvl4pPr marL="685800" indent="-182880" defTabSz="914400">
              <a:lnSpc>
                <a:spcPct val="90000"/>
              </a:lnSpc>
              <a:spcBef>
                <a:spcPts val="500"/>
              </a:spcBef>
              <a:spcAft>
                <a:spcPts val="200"/>
              </a:spcAft>
              <a:buClr>
                <a:srgbClr val="B31942"/>
              </a:buClr>
              <a:buFont typeface="Arial" charset="0"/>
              <a:buChar char="•"/>
              <a:defRPr sz="1600">
                <a:solidFill>
                  <a:schemeClr val="accent2"/>
                </a:solidFill>
                <a:latin typeface="Arial" charset="0"/>
                <a:ea typeface="Arial" charset="0"/>
                <a:cs typeface="Arial" charset="0"/>
              </a:defRPr>
            </a:lvl4pPr>
            <a:lvl5pPr marL="0" indent="-342900" defTabSz="914400">
              <a:lnSpc>
                <a:spcPct val="90000"/>
              </a:lnSpc>
              <a:spcBef>
                <a:spcPts val="500"/>
              </a:spcBef>
              <a:spcAft>
                <a:spcPts val="200"/>
              </a:spcAft>
              <a:buFont typeface="+mj-lt"/>
              <a:buAutoNum type="arabicPeriod"/>
              <a:defRPr sz="1400">
                <a:latin typeface="Arial" charset="0"/>
                <a:ea typeface="Arial" charset="0"/>
                <a:cs typeface="Arial" charset="0"/>
              </a:defRPr>
            </a:lvl5pPr>
            <a:lvl6pPr marL="2514600" indent="-228600" defTabSz="914400">
              <a:lnSpc>
                <a:spcPct val="90000"/>
              </a:lnSpc>
              <a:spcBef>
                <a:spcPts val="500"/>
              </a:spcBef>
              <a:buFont typeface="Arial" panose="020B0604020202020204" pitchFamily="34" charset="0"/>
              <a:buChar char="•"/>
              <a:defRPr sz="1800"/>
            </a:lvl6pPr>
            <a:lvl7pPr marL="2971800" indent="-228600" defTabSz="914400">
              <a:lnSpc>
                <a:spcPct val="90000"/>
              </a:lnSpc>
              <a:spcBef>
                <a:spcPts val="500"/>
              </a:spcBef>
              <a:buFont typeface="Arial" panose="020B0604020202020204" pitchFamily="34" charset="0"/>
              <a:buChar char="•"/>
              <a:defRPr sz="1800"/>
            </a:lvl7pPr>
            <a:lvl8pPr marL="3429000" indent="-228600" defTabSz="914400">
              <a:lnSpc>
                <a:spcPct val="90000"/>
              </a:lnSpc>
              <a:spcBef>
                <a:spcPts val="500"/>
              </a:spcBef>
              <a:buFont typeface="Arial" panose="020B0604020202020204" pitchFamily="34" charset="0"/>
              <a:buChar char="•"/>
              <a:defRPr sz="1800"/>
            </a:lvl8pPr>
            <a:lvl9pPr marL="3886200" indent="-228600" defTabSz="914400">
              <a:lnSpc>
                <a:spcPct val="90000"/>
              </a:lnSpc>
              <a:spcBef>
                <a:spcPts val="500"/>
              </a:spcBef>
              <a:buFont typeface="Arial" panose="020B0604020202020204" pitchFamily="34" charset="0"/>
              <a:buChar char="•"/>
              <a:defRPr sz="1800"/>
            </a:lvl9pPr>
          </a:lstStyle>
          <a:p>
            <a:r>
              <a:rPr lang="en-US" dirty="0"/>
              <a:t>METHOD</a:t>
            </a:r>
          </a:p>
        </p:txBody>
      </p:sp>
      <p:sp>
        <p:nvSpPr>
          <p:cNvPr id="9" name="Content A">
            <a:extLst>
              <a:ext uri="{FF2B5EF4-FFF2-40B4-BE49-F238E27FC236}">
                <a16:creationId xmlns:a16="http://schemas.microsoft.com/office/drawing/2014/main" id="{AADCEBFA-06A2-8362-30DA-52A82D5A1F7D}"/>
              </a:ext>
            </a:extLst>
          </p:cNvPr>
          <p:cNvSpPr txBox="1">
            <a:spLocks/>
          </p:cNvSpPr>
          <p:nvPr/>
        </p:nvSpPr>
        <p:spPr>
          <a:xfrm>
            <a:off x="773288" y="2293917"/>
            <a:ext cx="5021580" cy="3474720"/>
          </a:xfrm>
          <a:prstGeom prst="rect">
            <a:avLst/>
          </a:prstGeom>
        </p:spPr>
        <p:txBody>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14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r>
              <a:rPr lang="en-US" sz="1800" dirty="0"/>
              <a:t>Unmoderated task-based testing with remote moderated interviews</a:t>
            </a:r>
          </a:p>
          <a:p>
            <a:pPr lvl="2"/>
            <a:r>
              <a:rPr lang="en-US" sz="1800" dirty="0"/>
              <a:t>10 Spanish-speaking participants</a:t>
            </a:r>
          </a:p>
          <a:p>
            <a:pPr lvl="2"/>
            <a:r>
              <a:rPr lang="en-US" sz="1800" dirty="0"/>
              <a:t>9 Mandarin Chinese-speaking participants</a:t>
            </a:r>
          </a:p>
          <a:p>
            <a:pPr lvl="2"/>
            <a:r>
              <a:rPr lang="en-US" sz="1800" dirty="0"/>
              <a:t>Tasks built around the IRS.gov translation toggles and links; translated Earned Income Tax Credit (EITC) pages; and translated Get Transcript pages </a:t>
            </a:r>
          </a:p>
        </p:txBody>
      </p:sp>
      <p:sp>
        <p:nvSpPr>
          <p:cNvPr id="14" name="Rectangle" descr="Rectangle with emphasized text reading &quot;The best translations are useless if taxpayers can’t find them.&quot;">
            <a:extLst>
              <a:ext uri="{FF2B5EF4-FFF2-40B4-BE49-F238E27FC236}">
                <a16:creationId xmlns:a16="http://schemas.microsoft.com/office/drawing/2014/main" id="{ECA24A19-7273-CD5F-67A1-AD8AFE014F8D}"/>
              </a:ext>
            </a:extLst>
          </p:cNvPr>
          <p:cNvSpPr/>
          <p:nvPr/>
        </p:nvSpPr>
        <p:spPr>
          <a:xfrm>
            <a:off x="3906808" y="5359771"/>
            <a:ext cx="4378383" cy="844432"/>
          </a:xfrm>
          <a:custGeom>
            <a:avLst/>
            <a:gdLst>
              <a:gd name="connsiteX0" fmla="*/ 0 w 4378383"/>
              <a:gd name="connsiteY0" fmla="*/ 140741 h 844432"/>
              <a:gd name="connsiteX1" fmla="*/ 140741 w 4378383"/>
              <a:gd name="connsiteY1" fmla="*/ 0 h 844432"/>
              <a:gd name="connsiteX2" fmla="*/ 685044 w 4378383"/>
              <a:gd name="connsiteY2" fmla="*/ 0 h 844432"/>
              <a:gd name="connsiteX3" fmla="*/ 1188377 w 4378383"/>
              <a:gd name="connsiteY3" fmla="*/ 0 h 844432"/>
              <a:gd name="connsiteX4" fmla="*/ 1650742 w 4378383"/>
              <a:gd name="connsiteY4" fmla="*/ 0 h 844432"/>
              <a:gd name="connsiteX5" fmla="*/ 2195044 w 4378383"/>
              <a:gd name="connsiteY5" fmla="*/ 0 h 844432"/>
              <a:gd name="connsiteX6" fmla="*/ 2657409 w 4378383"/>
              <a:gd name="connsiteY6" fmla="*/ 0 h 844432"/>
              <a:gd name="connsiteX7" fmla="*/ 3201711 w 4378383"/>
              <a:gd name="connsiteY7" fmla="*/ 0 h 844432"/>
              <a:gd name="connsiteX8" fmla="*/ 3664076 w 4378383"/>
              <a:gd name="connsiteY8" fmla="*/ 0 h 844432"/>
              <a:gd name="connsiteX9" fmla="*/ 4237642 w 4378383"/>
              <a:gd name="connsiteY9" fmla="*/ 0 h 844432"/>
              <a:gd name="connsiteX10" fmla="*/ 4378383 w 4378383"/>
              <a:gd name="connsiteY10" fmla="*/ 140741 h 844432"/>
              <a:gd name="connsiteX11" fmla="*/ 4378383 w 4378383"/>
              <a:gd name="connsiteY11" fmla="*/ 703691 h 844432"/>
              <a:gd name="connsiteX12" fmla="*/ 4237642 w 4378383"/>
              <a:gd name="connsiteY12" fmla="*/ 844432 h 844432"/>
              <a:gd name="connsiteX13" fmla="*/ 3734308 w 4378383"/>
              <a:gd name="connsiteY13" fmla="*/ 844432 h 844432"/>
              <a:gd name="connsiteX14" fmla="*/ 3190006 w 4378383"/>
              <a:gd name="connsiteY14" fmla="*/ 844432 h 844432"/>
              <a:gd name="connsiteX15" fmla="*/ 2645703 w 4378383"/>
              <a:gd name="connsiteY15" fmla="*/ 844432 h 844432"/>
              <a:gd name="connsiteX16" fmla="*/ 2183339 w 4378383"/>
              <a:gd name="connsiteY16" fmla="*/ 844432 h 844432"/>
              <a:gd name="connsiteX17" fmla="*/ 1516129 w 4378383"/>
              <a:gd name="connsiteY17" fmla="*/ 844432 h 844432"/>
              <a:gd name="connsiteX18" fmla="*/ 889889 w 4378383"/>
              <a:gd name="connsiteY18" fmla="*/ 844432 h 844432"/>
              <a:gd name="connsiteX19" fmla="*/ 140741 w 4378383"/>
              <a:gd name="connsiteY19" fmla="*/ 844432 h 844432"/>
              <a:gd name="connsiteX20" fmla="*/ 0 w 4378383"/>
              <a:gd name="connsiteY20" fmla="*/ 703691 h 844432"/>
              <a:gd name="connsiteX21" fmla="*/ 0 w 4378383"/>
              <a:gd name="connsiteY21" fmla="*/ 140741 h 844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378383" h="844432" fill="none" extrusionOk="0">
                <a:moveTo>
                  <a:pt x="0" y="140741"/>
                </a:moveTo>
                <a:cubicBezTo>
                  <a:pt x="-17113" y="78303"/>
                  <a:pt x="60768" y="5885"/>
                  <a:pt x="140741" y="0"/>
                </a:cubicBezTo>
                <a:cubicBezTo>
                  <a:pt x="272011" y="-25198"/>
                  <a:pt x="572008" y="37998"/>
                  <a:pt x="685044" y="0"/>
                </a:cubicBezTo>
                <a:cubicBezTo>
                  <a:pt x="798080" y="-37998"/>
                  <a:pt x="958532" y="42723"/>
                  <a:pt x="1188377" y="0"/>
                </a:cubicBezTo>
                <a:cubicBezTo>
                  <a:pt x="1418222" y="-42723"/>
                  <a:pt x="1426954" y="54503"/>
                  <a:pt x="1650742" y="0"/>
                </a:cubicBezTo>
                <a:cubicBezTo>
                  <a:pt x="1874530" y="-54503"/>
                  <a:pt x="1950985" y="48365"/>
                  <a:pt x="2195044" y="0"/>
                </a:cubicBezTo>
                <a:cubicBezTo>
                  <a:pt x="2439103" y="-48365"/>
                  <a:pt x="2495885" y="22900"/>
                  <a:pt x="2657409" y="0"/>
                </a:cubicBezTo>
                <a:cubicBezTo>
                  <a:pt x="2818934" y="-22900"/>
                  <a:pt x="3076000" y="62828"/>
                  <a:pt x="3201711" y="0"/>
                </a:cubicBezTo>
                <a:cubicBezTo>
                  <a:pt x="3327422" y="-62828"/>
                  <a:pt x="3503795" y="45370"/>
                  <a:pt x="3664076" y="0"/>
                </a:cubicBezTo>
                <a:cubicBezTo>
                  <a:pt x="3824357" y="-45370"/>
                  <a:pt x="3967506" y="33089"/>
                  <a:pt x="4237642" y="0"/>
                </a:cubicBezTo>
                <a:cubicBezTo>
                  <a:pt x="4311025" y="-13329"/>
                  <a:pt x="4375194" y="59730"/>
                  <a:pt x="4378383" y="140741"/>
                </a:cubicBezTo>
                <a:cubicBezTo>
                  <a:pt x="4385406" y="276595"/>
                  <a:pt x="4341896" y="496763"/>
                  <a:pt x="4378383" y="703691"/>
                </a:cubicBezTo>
                <a:cubicBezTo>
                  <a:pt x="4357314" y="774427"/>
                  <a:pt x="4292520" y="840727"/>
                  <a:pt x="4237642" y="844432"/>
                </a:cubicBezTo>
                <a:cubicBezTo>
                  <a:pt x="4091222" y="847100"/>
                  <a:pt x="3848486" y="786096"/>
                  <a:pt x="3734308" y="844432"/>
                </a:cubicBezTo>
                <a:cubicBezTo>
                  <a:pt x="3620130" y="902768"/>
                  <a:pt x="3399093" y="821458"/>
                  <a:pt x="3190006" y="844432"/>
                </a:cubicBezTo>
                <a:cubicBezTo>
                  <a:pt x="2980919" y="867406"/>
                  <a:pt x="2914275" y="805055"/>
                  <a:pt x="2645703" y="844432"/>
                </a:cubicBezTo>
                <a:cubicBezTo>
                  <a:pt x="2377131" y="883809"/>
                  <a:pt x="2321648" y="825794"/>
                  <a:pt x="2183339" y="844432"/>
                </a:cubicBezTo>
                <a:cubicBezTo>
                  <a:pt x="2045030" y="863070"/>
                  <a:pt x="1828053" y="808949"/>
                  <a:pt x="1516129" y="844432"/>
                </a:cubicBezTo>
                <a:cubicBezTo>
                  <a:pt x="1204205" y="879915"/>
                  <a:pt x="1163863" y="780715"/>
                  <a:pt x="889889" y="844432"/>
                </a:cubicBezTo>
                <a:cubicBezTo>
                  <a:pt x="615915" y="908149"/>
                  <a:pt x="322164" y="803955"/>
                  <a:pt x="140741" y="844432"/>
                </a:cubicBezTo>
                <a:cubicBezTo>
                  <a:pt x="53397" y="852217"/>
                  <a:pt x="2362" y="777021"/>
                  <a:pt x="0" y="703691"/>
                </a:cubicBezTo>
                <a:cubicBezTo>
                  <a:pt x="-35732" y="508341"/>
                  <a:pt x="52512" y="348292"/>
                  <a:pt x="0" y="140741"/>
                </a:cubicBezTo>
                <a:close/>
              </a:path>
              <a:path w="4378383" h="844432" stroke="0" extrusionOk="0">
                <a:moveTo>
                  <a:pt x="0" y="140741"/>
                </a:moveTo>
                <a:cubicBezTo>
                  <a:pt x="3183" y="52570"/>
                  <a:pt x="57641" y="9140"/>
                  <a:pt x="140741" y="0"/>
                </a:cubicBezTo>
                <a:cubicBezTo>
                  <a:pt x="330664" y="-59127"/>
                  <a:pt x="516693" y="9031"/>
                  <a:pt x="644075" y="0"/>
                </a:cubicBezTo>
                <a:cubicBezTo>
                  <a:pt x="771457" y="-9031"/>
                  <a:pt x="886260" y="21856"/>
                  <a:pt x="1106439" y="0"/>
                </a:cubicBezTo>
                <a:cubicBezTo>
                  <a:pt x="1326618" y="-21856"/>
                  <a:pt x="1533906" y="28135"/>
                  <a:pt x="1650742" y="0"/>
                </a:cubicBezTo>
                <a:cubicBezTo>
                  <a:pt x="1767578" y="-28135"/>
                  <a:pt x="2094183" y="8751"/>
                  <a:pt x="2236013" y="0"/>
                </a:cubicBezTo>
                <a:cubicBezTo>
                  <a:pt x="2377843" y="-8751"/>
                  <a:pt x="2566618" y="20158"/>
                  <a:pt x="2698378" y="0"/>
                </a:cubicBezTo>
                <a:cubicBezTo>
                  <a:pt x="2830138" y="-20158"/>
                  <a:pt x="3098842" y="65600"/>
                  <a:pt x="3324618" y="0"/>
                </a:cubicBezTo>
                <a:cubicBezTo>
                  <a:pt x="3550394" y="-65600"/>
                  <a:pt x="3835384" y="31433"/>
                  <a:pt x="4237642" y="0"/>
                </a:cubicBezTo>
                <a:cubicBezTo>
                  <a:pt x="4315103" y="6192"/>
                  <a:pt x="4364692" y="77952"/>
                  <a:pt x="4378383" y="140741"/>
                </a:cubicBezTo>
                <a:cubicBezTo>
                  <a:pt x="4407298" y="363003"/>
                  <a:pt x="4359896" y="466144"/>
                  <a:pt x="4378383" y="703691"/>
                </a:cubicBezTo>
                <a:cubicBezTo>
                  <a:pt x="4388099" y="761668"/>
                  <a:pt x="4302865" y="830157"/>
                  <a:pt x="4237642" y="844432"/>
                </a:cubicBezTo>
                <a:cubicBezTo>
                  <a:pt x="3995339" y="844471"/>
                  <a:pt x="3952613" y="839063"/>
                  <a:pt x="3734308" y="844432"/>
                </a:cubicBezTo>
                <a:cubicBezTo>
                  <a:pt x="3516003" y="849801"/>
                  <a:pt x="3483658" y="805456"/>
                  <a:pt x="3271944" y="844432"/>
                </a:cubicBezTo>
                <a:cubicBezTo>
                  <a:pt x="3060230" y="883408"/>
                  <a:pt x="2960666" y="810281"/>
                  <a:pt x="2768610" y="844432"/>
                </a:cubicBezTo>
                <a:cubicBezTo>
                  <a:pt x="2576554" y="878583"/>
                  <a:pt x="2519550" y="841998"/>
                  <a:pt x="2306246" y="844432"/>
                </a:cubicBezTo>
                <a:cubicBezTo>
                  <a:pt x="2092942" y="846866"/>
                  <a:pt x="1950927" y="775039"/>
                  <a:pt x="1720974" y="844432"/>
                </a:cubicBezTo>
                <a:cubicBezTo>
                  <a:pt x="1491021" y="913825"/>
                  <a:pt x="1351186" y="803419"/>
                  <a:pt x="1258610" y="844432"/>
                </a:cubicBezTo>
                <a:cubicBezTo>
                  <a:pt x="1166034" y="885445"/>
                  <a:pt x="838407" y="821550"/>
                  <a:pt x="673338" y="844432"/>
                </a:cubicBezTo>
                <a:cubicBezTo>
                  <a:pt x="508269" y="867314"/>
                  <a:pt x="277545" y="836461"/>
                  <a:pt x="140741" y="844432"/>
                </a:cubicBezTo>
                <a:cubicBezTo>
                  <a:pt x="43825" y="852979"/>
                  <a:pt x="5831" y="767858"/>
                  <a:pt x="0" y="703691"/>
                </a:cubicBezTo>
                <a:cubicBezTo>
                  <a:pt x="-37201" y="536455"/>
                  <a:pt x="64367" y="392315"/>
                  <a:pt x="0" y="140741"/>
                </a:cubicBezTo>
                <a:close/>
              </a:path>
            </a:pathLst>
          </a:custGeom>
          <a:solidFill>
            <a:srgbClr val="F2F2F2"/>
          </a:solidFill>
          <a:ln w="28575" cap="flat" cmpd="sng" algn="ctr">
            <a:solidFill>
              <a:schemeClr val="accent3"/>
            </a:solidFill>
            <a:prstDash val="solid"/>
            <a:miter lim="800000"/>
            <a:extLst>
              <a:ext uri="{C807C97D-BFC1-408E-A445-0C87EB9F89A2}">
                <ask:lineSketchStyleProps xmlns:ask="http://schemas.microsoft.com/office/drawing/2018/sketchyshapes" sd="2860971143">
                  <a:prstGeom prst="roundRect">
                    <a:avLst/>
                  </a:prstGeom>
                  <ask:type>
                    <ask:lineSketchScribble/>
                  </ask:type>
                </ask:lineSketchStyleProps>
              </a:ext>
            </a:extLst>
          </a:ln>
          <a:effectLst/>
        </p:spPr>
        <p:txBody>
          <a:bodyPr rtlCol="0" anchor="ctr"/>
          <a:lstStyle/>
          <a:p>
            <a:pPr marL="0" marR="0" lvl="0" indent="0" algn="ctr" defTabSz="914400" rtl="0" eaLnBrk="1" fontAlgn="base" latinLnBrk="0" hangingPunct="1">
              <a:lnSpc>
                <a:spcPct val="100000"/>
              </a:lnSpc>
              <a:spcBef>
                <a:spcPts val="0"/>
              </a:spcBef>
              <a:spcAft>
                <a:spcPts val="1200"/>
              </a:spcAft>
              <a:buClrTx/>
              <a:buSzTx/>
              <a:buFontTx/>
              <a:buNone/>
              <a:tabLst/>
              <a:defRPr/>
            </a:pPr>
            <a:r>
              <a:rPr kumimoji="0" lang="en-US" sz="1800" b="0" i="1" u="none" strike="noStrike" kern="0" cap="none" spc="0" normalizeH="0" baseline="0" noProof="0" dirty="0">
                <a:ln>
                  <a:noFill/>
                </a:ln>
                <a:solidFill>
                  <a:srgbClr val="000000">
                    <a:lumMod val="85000"/>
                    <a:lumOff val="15000"/>
                  </a:srgbClr>
                </a:solidFill>
                <a:effectLst/>
                <a:uLnTx/>
                <a:uFillTx/>
                <a:latin typeface="Arial" panose="020B0604020202020204"/>
                <a:ea typeface="+mn-ea"/>
                <a:cs typeface="+mn-cs"/>
              </a:rPr>
              <a:t>The best translations are useless if taxpayers can’t find them</a:t>
            </a:r>
          </a:p>
        </p:txBody>
      </p:sp>
      <p:sp>
        <p:nvSpPr>
          <p:cNvPr id="10" name="Subtitle B">
            <a:extLst>
              <a:ext uri="{FF2B5EF4-FFF2-40B4-BE49-F238E27FC236}">
                <a16:creationId xmlns:a16="http://schemas.microsoft.com/office/drawing/2014/main" id="{228E497A-2DEA-E9D5-4DB4-04BF919D4B8E}"/>
              </a:ext>
            </a:extLst>
          </p:cNvPr>
          <p:cNvSpPr txBox="1">
            <a:spLocks/>
          </p:cNvSpPr>
          <p:nvPr/>
        </p:nvSpPr>
        <p:spPr>
          <a:xfrm>
            <a:off x="6397134" y="1857803"/>
            <a:ext cx="5021580" cy="343721"/>
          </a:xfrm>
          <a:prstGeom prst="rect">
            <a:avLst/>
          </a:prstGeom>
          <a:ln>
            <a:noFill/>
          </a:ln>
        </p:spPr>
        <p:txBody>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14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RECOMMENDATIONS</a:t>
            </a:r>
          </a:p>
        </p:txBody>
      </p:sp>
      <p:sp>
        <p:nvSpPr>
          <p:cNvPr id="11" name="Content B">
            <a:extLst>
              <a:ext uri="{FF2B5EF4-FFF2-40B4-BE49-F238E27FC236}">
                <a16:creationId xmlns:a16="http://schemas.microsoft.com/office/drawing/2014/main" id="{7A8209FF-4284-86BB-CCAA-AC3021C5AAC3}"/>
              </a:ext>
            </a:extLst>
          </p:cNvPr>
          <p:cNvSpPr txBox="1">
            <a:spLocks/>
          </p:cNvSpPr>
          <p:nvPr/>
        </p:nvSpPr>
        <p:spPr>
          <a:xfrm>
            <a:off x="6397135" y="2293917"/>
            <a:ext cx="5021580" cy="3603176"/>
          </a:xfrm>
          <a:prstGeom prst="rect">
            <a:avLst/>
          </a:prstGeom>
          <a:ln>
            <a:noFill/>
          </a:ln>
        </p:spPr>
        <p:txBody>
          <a:bodyPr/>
          <a:lstStyle>
            <a:lvl1pPr marL="0" indent="0" algn="l" defTabSz="914400" rtl="0" eaLnBrk="1" latinLnBrk="0" hangingPunct="1">
              <a:lnSpc>
                <a:spcPct val="90000"/>
              </a:lnSpc>
              <a:spcBef>
                <a:spcPts val="1000"/>
              </a:spcBef>
              <a:spcAft>
                <a:spcPts val="600"/>
              </a:spcAft>
              <a:buFont typeface="Arial" panose="020B0604020202020204" pitchFamily="34" charset="0"/>
              <a:buNone/>
              <a:defRPr sz="2000" b="1" kern="1200" baseline="0">
                <a:solidFill>
                  <a:srgbClr val="B31942"/>
                </a:solidFill>
                <a:latin typeface="Arial" charset="0"/>
                <a:ea typeface="Arial" charset="0"/>
                <a:cs typeface="Arial" charset="0"/>
              </a:defRPr>
            </a:lvl1pPr>
            <a:lvl2pPr marL="0" indent="0" algn="l" defTabSz="914400" rtl="0" eaLnBrk="1" latinLnBrk="0" hangingPunct="1">
              <a:lnSpc>
                <a:spcPct val="90000"/>
              </a:lnSpc>
              <a:spcBef>
                <a:spcPts val="1000"/>
              </a:spcBef>
              <a:spcAft>
                <a:spcPts val="600"/>
              </a:spcAft>
              <a:buClr>
                <a:schemeClr val="tx2"/>
              </a:buClr>
              <a:buFont typeface="Arial" panose="020B0604020202020204" pitchFamily="34" charset="0"/>
              <a:buNone/>
              <a:defRPr sz="2000" b="0" kern="1200" baseline="0">
                <a:solidFill>
                  <a:srgbClr val="0A3161"/>
                </a:solidFill>
                <a:latin typeface="Arial" charset="0"/>
                <a:ea typeface="Arial" charset="0"/>
                <a:cs typeface="Arial" charset="0"/>
              </a:defRPr>
            </a:lvl2pPr>
            <a:lvl3pPr marL="182880" marR="0" indent="-182880" algn="l" defTabSz="914400" rtl="0" eaLnBrk="1" fontAlgn="auto" latinLnBrk="0" hangingPunct="1">
              <a:lnSpc>
                <a:spcPct val="90000"/>
              </a:lnSpc>
              <a:spcBef>
                <a:spcPts val="1000"/>
              </a:spcBef>
              <a:spcAft>
                <a:spcPts val="600"/>
              </a:spcAft>
              <a:buClr>
                <a:srgbClr val="B31942"/>
              </a:buClr>
              <a:buSzTx/>
              <a:buFont typeface="Arial" charset="0"/>
              <a:buChar char="•"/>
              <a:tabLst/>
              <a:defRPr sz="2000" kern="1200" baseline="0">
                <a:solidFill>
                  <a:srgbClr val="0A3161"/>
                </a:solidFill>
                <a:latin typeface="Arial" charset="0"/>
                <a:ea typeface="Arial" charset="0"/>
                <a:cs typeface="Arial" charset="0"/>
              </a:defRPr>
            </a:lvl3pPr>
            <a:lvl4pPr marL="685800" indent="-182880" algn="l" defTabSz="914400" rtl="0" eaLnBrk="1" latinLnBrk="0" hangingPunct="1">
              <a:lnSpc>
                <a:spcPct val="90000"/>
              </a:lnSpc>
              <a:spcBef>
                <a:spcPts val="500"/>
              </a:spcBef>
              <a:spcAft>
                <a:spcPts val="200"/>
              </a:spcAft>
              <a:buClr>
                <a:srgbClr val="B31942"/>
              </a:buClr>
              <a:buFont typeface="Arial" charset="0"/>
              <a:buChar char="•"/>
              <a:defRPr sz="1600" kern="1200">
                <a:solidFill>
                  <a:schemeClr val="accent2"/>
                </a:solidFill>
                <a:latin typeface="Arial" charset="0"/>
                <a:ea typeface="Arial" charset="0"/>
                <a:cs typeface="Arial" charset="0"/>
              </a:defRPr>
            </a:lvl4pPr>
            <a:lvl5pPr marL="0" indent="-342900" algn="l" defTabSz="914400" rtl="0" eaLnBrk="1" latinLnBrk="0" hangingPunct="1">
              <a:lnSpc>
                <a:spcPct val="90000"/>
              </a:lnSpc>
              <a:spcBef>
                <a:spcPts val="500"/>
              </a:spcBef>
              <a:spcAft>
                <a:spcPts val="200"/>
              </a:spcAft>
              <a:buFont typeface="+mj-lt"/>
              <a:buAutoNum type="arabicPeriod"/>
              <a:defRPr sz="14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r>
              <a:rPr lang="en-US" sz="1800" dirty="0"/>
              <a:t>Support users finding translated content more easily</a:t>
            </a:r>
          </a:p>
          <a:p>
            <a:pPr lvl="2"/>
            <a:r>
              <a:rPr lang="en-US" sz="1800" dirty="0"/>
              <a:t>Ensure that all parts of common workflows are translated</a:t>
            </a:r>
          </a:p>
          <a:p>
            <a:pPr lvl="2"/>
            <a:r>
              <a:rPr lang="en-US" sz="1800" dirty="0"/>
              <a:t>Use plain language as much as possible</a:t>
            </a:r>
          </a:p>
          <a:p>
            <a:pPr lvl="2"/>
            <a:r>
              <a:rPr lang="en-US" sz="1800" dirty="0"/>
              <a:t>Make it easier for users to find important links</a:t>
            </a:r>
          </a:p>
          <a:p>
            <a:pPr lvl="2"/>
            <a:r>
              <a:rPr lang="en-US" sz="1800" dirty="0"/>
              <a:t>Use guided process features to help users complete multi-step processes</a:t>
            </a:r>
          </a:p>
        </p:txBody>
      </p:sp>
      <p:sp>
        <p:nvSpPr>
          <p:cNvPr id="4" name="Slide Number">
            <a:extLst>
              <a:ext uri="{FF2B5EF4-FFF2-40B4-BE49-F238E27FC236}">
                <a16:creationId xmlns:a16="http://schemas.microsoft.com/office/drawing/2014/main" id="{DC0314BC-9EB0-24D6-1D4A-BE894F5514B8}"/>
              </a:ext>
            </a:extLst>
          </p:cNvPr>
          <p:cNvSpPr>
            <a:spLocks noGrp="1"/>
          </p:cNvSpPr>
          <p:nvPr>
            <p:ph type="sldNum" sz="quarter" idx="12"/>
          </p:nvPr>
        </p:nvSpPr>
        <p:spPr/>
        <p:txBody>
          <a:bodyPr/>
          <a:lstStyle/>
          <a:p>
            <a:fld id="{781057C3-FDA3-B146-AA6C-F3C04E67C803}" type="slidenum">
              <a:rPr lang="en-US" smtClean="0"/>
              <a:t>9</a:t>
            </a:fld>
            <a:endParaRPr lang="en-US"/>
          </a:p>
        </p:txBody>
      </p:sp>
      <p:sp>
        <p:nvSpPr>
          <p:cNvPr id="3" name="Footer">
            <a:extLst>
              <a:ext uri="{FF2B5EF4-FFF2-40B4-BE49-F238E27FC236}">
                <a16:creationId xmlns:a16="http://schemas.microsoft.com/office/drawing/2014/main" id="{C97898CF-D760-A91E-592D-FD935E2E0B59}"/>
              </a:ext>
            </a:extLst>
          </p:cNvPr>
          <p:cNvSpPr>
            <a:spLocks noGrp="1"/>
          </p:cNvSpPr>
          <p:nvPr>
            <p:ph type="ftr" sz="quarter" idx="11"/>
          </p:nvPr>
        </p:nvSpPr>
        <p:spPr/>
        <p:txBody>
          <a:bodyPr/>
          <a:lstStyle/>
          <a:p>
            <a:r>
              <a:rPr lang="en-US" dirty="0"/>
              <a:t>Building an Inclusive User Research Practice | Office of Online Services</a:t>
            </a:r>
          </a:p>
        </p:txBody>
      </p:sp>
      <p:sp>
        <p:nvSpPr>
          <p:cNvPr id="5" name="Date">
            <a:extLst>
              <a:ext uri="{FF2B5EF4-FFF2-40B4-BE49-F238E27FC236}">
                <a16:creationId xmlns:a16="http://schemas.microsoft.com/office/drawing/2014/main" id="{037D055C-64A0-B33E-1D87-510E1FC87859}"/>
              </a:ext>
            </a:extLst>
          </p:cNvPr>
          <p:cNvSpPr>
            <a:spLocks noGrp="1"/>
          </p:cNvSpPr>
          <p:nvPr>
            <p:ph type="dt" sz="half" idx="10"/>
          </p:nvPr>
        </p:nvSpPr>
        <p:spPr/>
        <p:txBody>
          <a:bodyPr/>
          <a:lstStyle/>
          <a:p>
            <a:r>
              <a:rPr lang="en-US" dirty="0"/>
              <a:t>June 7, 2022</a:t>
            </a:r>
          </a:p>
        </p:txBody>
      </p:sp>
    </p:spTree>
    <p:extLst>
      <p:ext uri="{BB962C8B-B14F-4D97-AF65-F5344CB8AC3E}">
        <p14:creationId xmlns:p14="http://schemas.microsoft.com/office/powerpoint/2010/main" val="1003281823"/>
      </p:ext>
    </p:extLst>
  </p:cSld>
  <p:clrMapOvr>
    <a:masterClrMapping/>
  </p:clrMapOvr>
</p:sld>
</file>

<file path=ppt/theme/theme1.xml><?xml version="1.0" encoding="utf-8"?>
<a:theme xmlns:a="http://schemas.openxmlformats.org/drawingml/2006/main" name="DS17-003_PPT Temp_Classic_032519Final">
  <a:themeElements>
    <a:clrScheme name="Patriotic">
      <a:dk1>
        <a:srgbClr val="000000"/>
      </a:dk1>
      <a:lt1>
        <a:srgbClr val="FFFFFF"/>
      </a:lt1>
      <a:dk2>
        <a:srgbClr val="093061"/>
      </a:dk2>
      <a:lt2>
        <a:srgbClr val="B21941"/>
      </a:lt2>
      <a:accent1>
        <a:srgbClr val="00589C"/>
      </a:accent1>
      <a:accent2>
        <a:srgbClr val="009BDE"/>
      </a:accent2>
      <a:accent3>
        <a:srgbClr val="B21941"/>
      </a:accent3>
      <a:accent4>
        <a:srgbClr val="004987"/>
      </a:accent4>
      <a:accent5>
        <a:srgbClr val="E7EBE9"/>
      </a:accent5>
      <a:accent6>
        <a:srgbClr val="61913D"/>
      </a:accent6>
      <a:hlink>
        <a:srgbClr val="009BDE"/>
      </a:hlink>
      <a:folHlink>
        <a:srgbClr val="00589C"/>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w10" id="{B3101687-7F6B-8B43-BCC3-91A1D7F2580B}" vid="{9A05EE8C-EB93-F743-9371-6D59318A74E0}"/>
    </a:ext>
  </a:extLst>
</a:theme>
</file>

<file path=ppt/theme/theme2.xml><?xml version="1.0" encoding="utf-8"?>
<a:theme xmlns:a="http://schemas.openxmlformats.org/drawingml/2006/main" name="16:9_NBlue_Presentation-MITRE">
  <a:themeElements>
    <a:clrScheme name="DB_theme">
      <a:dk1>
        <a:srgbClr val="E6E6E6"/>
      </a:dk1>
      <a:lt1>
        <a:srgbClr val="0D2541"/>
      </a:lt1>
      <a:dk2>
        <a:srgbClr val="FFFFFF"/>
      </a:dk2>
      <a:lt2>
        <a:srgbClr val="000000"/>
      </a:lt2>
      <a:accent1>
        <a:srgbClr val="8FD8F8"/>
      </a:accent1>
      <a:accent2>
        <a:srgbClr val="FEFB00"/>
      </a:accent2>
      <a:accent3>
        <a:srgbClr val="488DC9"/>
      </a:accent3>
      <a:accent4>
        <a:srgbClr val="4FB96E"/>
      </a:accent4>
      <a:accent5>
        <a:srgbClr val="FF6D2B"/>
      </a:accent5>
      <a:accent6>
        <a:srgbClr val="8E7FB9"/>
      </a:accent6>
      <a:hlink>
        <a:srgbClr val="0068DA"/>
      </a:hlink>
      <a:folHlink>
        <a:srgbClr val="FF2D55"/>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4" id="{EDA5D221-2F87-7B45-AC35-4B8A769F4A4B}" vid="{22F4453F-DDAF-9E40-AF87-36293F108468}"/>
    </a:ext>
  </a:extLst>
</a:theme>
</file>

<file path=ppt/theme/theme3.xml><?xml version="1.0" encoding="utf-8"?>
<a:theme xmlns:a="http://schemas.openxmlformats.org/drawingml/2006/main" name="2021MITRE">
  <a:themeElements>
    <a:clrScheme name="LB-1">
      <a:dk1>
        <a:srgbClr val="000000"/>
      </a:dk1>
      <a:lt1>
        <a:srgbClr val="FFFFFF"/>
      </a:lt1>
      <a:dk2>
        <a:srgbClr val="0E2641"/>
      </a:dk2>
      <a:lt2>
        <a:srgbClr val="E5EEEF"/>
      </a:lt2>
      <a:accent1>
        <a:srgbClr val="335EAC"/>
      </a:accent1>
      <a:accent2>
        <a:srgbClr val="167FAC"/>
      </a:accent2>
      <a:accent3>
        <a:srgbClr val="6E7881"/>
      </a:accent3>
      <a:accent4>
        <a:srgbClr val="238541"/>
      </a:accent4>
      <a:accent5>
        <a:srgbClr val="D3442E"/>
      </a:accent5>
      <a:accent6>
        <a:srgbClr val="5D499E"/>
      </a:accent6>
      <a:hlink>
        <a:srgbClr val="0068DA"/>
      </a:hlink>
      <a:folHlink>
        <a:srgbClr val="FF2D55"/>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1MITRE" id="{7301F1B0-2B00-C842-9434-ACE3BCD050DD}" vid="{E8C7A09B-6D82-4D48-A442-60989B6D3C60}"/>
    </a:ext>
  </a:extLst>
</a:theme>
</file>

<file path=ppt/theme/theme4.xml><?xml version="1.0" encoding="utf-8"?>
<a:theme xmlns:a="http://schemas.openxmlformats.org/drawingml/2006/main" name="1_2022MITRE16x9-white">
  <a:themeElements>
    <a:clrScheme name="MITREUPDATE">
      <a:dk1>
        <a:srgbClr val="000000"/>
      </a:dk1>
      <a:lt1>
        <a:srgbClr val="FFFFFF"/>
      </a:lt1>
      <a:dk2>
        <a:srgbClr val="0E2641"/>
      </a:dk2>
      <a:lt2>
        <a:srgbClr val="E5EEEF"/>
      </a:lt2>
      <a:accent1>
        <a:srgbClr val="005B93"/>
      </a:accent1>
      <a:accent2>
        <a:srgbClr val="C2D34D"/>
      </a:accent2>
      <a:accent3>
        <a:srgbClr val="E8973F"/>
      </a:accent3>
      <a:accent4>
        <a:srgbClr val="80A94B"/>
      </a:accent4>
      <a:accent5>
        <a:srgbClr val="87DEFF"/>
      </a:accent5>
      <a:accent6>
        <a:srgbClr val="D3D3D3"/>
      </a:accent6>
      <a:hlink>
        <a:srgbClr val="005B93"/>
      </a:hlink>
      <a:folHlink>
        <a:srgbClr val="521B9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2MITRE16x9-white" id="{62294083-6053-8245-8110-361CA1E2B7D2}" vid="{32022CFC-3A0A-7A43-A8A6-0F7579C04392}"/>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D8547D7F2A29E48A92EAB8F3C596B4F" ma:contentTypeVersion="10" ma:contentTypeDescription="Create a new document." ma:contentTypeScope="" ma:versionID="325e50d41a8d417db935a3614596dedc">
  <xsd:schema xmlns:xsd="http://www.w3.org/2001/XMLSchema" xmlns:xs="http://www.w3.org/2001/XMLSchema" xmlns:p="http://schemas.microsoft.com/office/2006/metadata/properties" xmlns:ns2="e3668c08-5941-4ccb-86ed-08f16f9b6397" xmlns:ns3="ded46433-3b1a-43fe-9183-8fba0d4869d0" targetNamespace="http://schemas.microsoft.com/office/2006/metadata/properties" ma:root="true" ma:fieldsID="b78cba9062928896c966ba7ace5424a1" ns2:_="" ns3:_="">
    <xsd:import namespace="e3668c08-5941-4ccb-86ed-08f16f9b6397"/>
    <xsd:import namespace="ded46433-3b1a-43fe-9183-8fba0d4869d0"/>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3668c08-5941-4ccb-86ed-08f16f9b639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ed46433-3b1a-43fe-9183-8fba0d4869d0"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788210B-896F-45EC-BCD8-8B4330D7C832}">
  <ds:schemaRefs>
    <ds:schemaRef ds:uri="http://schemas.microsoft.com/sharepoint/v3/contenttype/forms"/>
  </ds:schemaRefs>
</ds:datastoreItem>
</file>

<file path=customXml/itemProps2.xml><?xml version="1.0" encoding="utf-8"?>
<ds:datastoreItem xmlns:ds="http://schemas.openxmlformats.org/officeDocument/2006/customXml" ds:itemID="{07180DCB-7CEC-45CC-BAAD-4CAEDDCBE973}">
  <ds:schemaRefs>
    <ds:schemaRef ds:uri="http://schemas.microsoft.com/office/2006/documentManagement/types"/>
    <ds:schemaRef ds:uri="http://purl.org/dc/terms/"/>
    <ds:schemaRef ds:uri="http://schemas.openxmlformats.org/package/2006/metadata/core-properties"/>
    <ds:schemaRef ds:uri="e3668c08-5941-4ccb-86ed-08f16f9b6397"/>
    <ds:schemaRef ds:uri="http://schemas.microsoft.com/office/2006/metadata/properties"/>
    <ds:schemaRef ds:uri="http://www.w3.org/XML/1998/namespace"/>
    <ds:schemaRef ds:uri="http://purl.org/dc/dcmitype/"/>
    <ds:schemaRef ds:uri="http://schemas.microsoft.com/office/infopath/2007/PartnerControls"/>
    <ds:schemaRef ds:uri="ded46433-3b1a-43fe-9183-8fba0d4869d0"/>
    <ds:schemaRef ds:uri="http://purl.org/dc/elements/1.1/"/>
  </ds:schemaRefs>
</ds:datastoreItem>
</file>

<file path=customXml/itemProps3.xml><?xml version="1.0" encoding="utf-8"?>
<ds:datastoreItem xmlns:ds="http://schemas.openxmlformats.org/officeDocument/2006/customXml" ds:itemID="{3DADA3D1-32BA-412C-92CF-B99630EC1CA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3668c08-5941-4ccb-86ed-08f16f9b6397"/>
    <ds:schemaRef ds:uri="ded46433-3b1a-43fe-9183-8fba0d4869d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wave-wide</Template>
  <TotalTime>2223</TotalTime>
  <Words>2815</Words>
  <Application>Microsoft Macintosh PowerPoint</Application>
  <PresentationFormat>Widescreen</PresentationFormat>
  <Paragraphs>433</Paragraphs>
  <Slides>34</Slides>
  <Notes>31</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34</vt:i4>
      </vt:variant>
    </vt:vector>
  </HeadingPairs>
  <TitlesOfParts>
    <vt:vector size="43" baseType="lpstr">
      <vt:lpstr>Arial</vt:lpstr>
      <vt:lpstr>Arial Black</vt:lpstr>
      <vt:lpstr>Arial Regular</vt:lpstr>
      <vt:lpstr>Calibri</vt:lpstr>
      <vt:lpstr>Wingdings</vt:lpstr>
      <vt:lpstr>DS17-003_PPT Temp_Classic_032519Final</vt:lpstr>
      <vt:lpstr>16:9_NBlue_Presentation-MITRE</vt:lpstr>
      <vt:lpstr>2021MITRE</vt:lpstr>
      <vt:lpstr>1_2022MITRE16x9-white</vt:lpstr>
      <vt:lpstr>Building an Inclusive  User Research Practice</vt:lpstr>
      <vt:lpstr>What is the Inclusive Design Mindset?</vt:lpstr>
      <vt:lpstr>Putting Inclusive Design to work</vt:lpstr>
      <vt:lpstr>OLS Inclusive Design Strategy</vt:lpstr>
      <vt:lpstr>What Inclusive Research asks</vt:lpstr>
      <vt:lpstr>Making Inclusive Research work</vt:lpstr>
      <vt:lpstr>Growing the Inclusive Design Capability</vt:lpstr>
      <vt:lpstr>Our work so far</vt:lpstr>
      <vt:lpstr>Research Pilot:  IRS.gov Usability Study with LEP Populations</vt:lpstr>
      <vt:lpstr>Research Pilot:  IRS.gov Study Replication with BLV Participants</vt:lpstr>
      <vt:lpstr>Research Pilot:  Taxpayers with Disabilities Survey</vt:lpstr>
      <vt:lpstr>Research findings support future work</vt:lpstr>
      <vt:lpstr>The Inclusive Design Maturity Model</vt:lpstr>
      <vt:lpstr>Organizational change management</vt:lpstr>
      <vt:lpstr>How we’re continuing</vt:lpstr>
      <vt:lpstr>Actionable Tips for Effective Research  with PWD and LEP Participants</vt:lpstr>
      <vt:lpstr>Typical Usability Testing Timeline</vt:lpstr>
      <vt:lpstr>Best Practices</vt:lpstr>
      <vt:lpstr>Define Research Goals</vt:lpstr>
      <vt:lpstr>Develop prototype</vt:lpstr>
      <vt:lpstr>Plan the Study, 1 of 3</vt:lpstr>
      <vt:lpstr>Plan the Study, 2 of 3</vt:lpstr>
      <vt:lpstr>Plan the Study, 3 of 3</vt:lpstr>
      <vt:lpstr>Obtain necessary approvals</vt:lpstr>
      <vt:lpstr>Set up study environment</vt:lpstr>
      <vt:lpstr>Recruit Participants</vt:lpstr>
      <vt:lpstr>Conduct the test</vt:lpstr>
      <vt:lpstr>Analyze the data</vt:lpstr>
      <vt:lpstr>How we sometimes felt during research…</vt:lpstr>
      <vt:lpstr>… and how we felt looking back</vt:lpstr>
      <vt:lpstr>How might we address these shared challenges collectively  as a Federal design community?</vt:lpstr>
      <vt:lpstr>Appendix</vt:lpstr>
      <vt:lpstr>Full Inclusive Design Maturity Model</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IRS Presentation Title Up to Two Lines 1</dc:title>
  <dc:creator>Ronna ten Brink</dc:creator>
  <cp:keywords>PPT, PowerPoint, Standard, Classic, Blue</cp:keywords>
  <cp:lastModifiedBy>Microsoft Office User</cp:lastModifiedBy>
  <cp:revision>21</cp:revision>
  <dcterms:created xsi:type="dcterms:W3CDTF">2022-05-20T22:02:28Z</dcterms:created>
  <dcterms:modified xsi:type="dcterms:W3CDTF">2022-06-03T20:15:49Z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0x0101002D8547D7F2A29E48A92EAB8F3C596B4F</vt:lpwstr>
  </property>
</Properties>
</file>

<file path=docProps/thumbnail.jpeg>
</file>